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1F678AD-EF7D-4CA8-BF1F-A968094F3260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378CB78-8FE7-4E36-857B-FCF89625D1E8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78AD-EF7D-4CA8-BF1F-A968094F3260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CB78-8FE7-4E36-857B-FCF89625D1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78AD-EF7D-4CA8-BF1F-A968094F3260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CB78-8FE7-4E36-857B-FCF89625D1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78AD-EF7D-4CA8-BF1F-A968094F3260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CB78-8FE7-4E36-857B-FCF89625D1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78AD-EF7D-4CA8-BF1F-A968094F3260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CB78-8FE7-4E36-857B-FCF89625D1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78AD-EF7D-4CA8-BF1F-A968094F3260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CB78-8FE7-4E36-857B-FCF89625D1E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78AD-EF7D-4CA8-BF1F-A968094F3260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CB78-8FE7-4E36-857B-FCF89625D1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78AD-EF7D-4CA8-BF1F-A968094F3260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CB78-8FE7-4E36-857B-FCF89625D1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78AD-EF7D-4CA8-BF1F-A968094F3260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CB78-8FE7-4E36-857B-FCF89625D1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78AD-EF7D-4CA8-BF1F-A968094F3260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CB78-8FE7-4E36-857B-FCF89625D1E8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78AD-EF7D-4CA8-BF1F-A968094F3260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CB78-8FE7-4E36-857B-FCF89625D1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1F678AD-EF7D-4CA8-BF1F-A968094F3260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378CB78-8FE7-4E36-857B-FCF89625D1E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3568" y="2276872"/>
            <a:ext cx="7407275" cy="17272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/>
              <a:t>«Математическая юбилейная»</a:t>
            </a:r>
          </a:p>
        </p:txBody>
      </p:sp>
    </p:spTree>
    <p:extLst>
      <p:ext uri="{BB962C8B-B14F-4D97-AF65-F5344CB8AC3E}">
        <p14:creationId xmlns:p14="http://schemas.microsoft.com/office/powerpoint/2010/main" val="2096966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9628" y="1004375"/>
            <a:ext cx="7024744" cy="6138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Интерактивная викторина: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Год, дата рождения школы? Ответ: </a:t>
            </a:r>
            <a:r>
              <a:rPr lang="ru-RU" dirty="0">
                <a:solidFill>
                  <a:srgbClr val="FF0000"/>
                </a:solidFill>
              </a:rPr>
              <a:t>1 сентября, 2000г</a:t>
            </a:r>
          </a:p>
          <a:p>
            <a:r>
              <a:rPr lang="ru-RU" dirty="0"/>
              <a:t>Фамилия Имя Отчество первого директора школы? Ответ: </a:t>
            </a:r>
            <a:r>
              <a:rPr lang="ru-RU" dirty="0" err="1">
                <a:solidFill>
                  <a:srgbClr val="FF0000"/>
                </a:solidFill>
              </a:rPr>
              <a:t>Харюзова</a:t>
            </a:r>
            <a:r>
              <a:rPr lang="ru-RU" dirty="0">
                <a:solidFill>
                  <a:srgbClr val="FF0000"/>
                </a:solidFill>
              </a:rPr>
              <a:t> Людмила Федоровна</a:t>
            </a:r>
          </a:p>
          <a:p>
            <a:r>
              <a:rPr lang="ru-RU" dirty="0"/>
              <a:t>Количество зданий в котором находилась школа? Ответ: </a:t>
            </a:r>
            <a:r>
              <a:rPr lang="ru-RU" dirty="0">
                <a:solidFill>
                  <a:srgbClr val="FF0000"/>
                </a:solidFill>
              </a:rPr>
              <a:t>1 действующее</a:t>
            </a:r>
          </a:p>
          <a:p>
            <a:r>
              <a:rPr lang="ru-RU" dirty="0"/>
              <a:t>Количество директоров школы за все ее историю? Ответ: </a:t>
            </a:r>
            <a:r>
              <a:rPr lang="ru-RU" dirty="0">
                <a:solidFill>
                  <a:srgbClr val="FF0000"/>
                </a:solidFill>
              </a:rPr>
              <a:t>2-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Харюзова</a:t>
            </a:r>
            <a:r>
              <a:rPr lang="ru-RU" dirty="0">
                <a:solidFill>
                  <a:srgbClr val="FF0000"/>
                </a:solidFill>
              </a:rPr>
              <a:t> Людмила Федоровна и Захарова Елена Геннадиевна.</a:t>
            </a:r>
          </a:p>
          <a:p>
            <a:r>
              <a:rPr lang="ru-RU" dirty="0"/>
              <a:t>Количество первых учителей? Ответ:</a:t>
            </a:r>
            <a:r>
              <a:rPr lang="ru-RU" dirty="0">
                <a:solidFill>
                  <a:srgbClr val="FF0000"/>
                </a:solidFill>
              </a:rPr>
              <a:t> В год образования школы было 25 первых учителей</a:t>
            </a:r>
          </a:p>
          <a:p>
            <a:r>
              <a:rPr lang="ru-RU" dirty="0"/>
              <a:t>Количество заслуженных учителей образования РФ? Ответ: </a:t>
            </a:r>
            <a:r>
              <a:rPr lang="ru-RU" dirty="0">
                <a:solidFill>
                  <a:srgbClr val="FF0000"/>
                </a:solidFill>
              </a:rPr>
              <a:t>нет</a:t>
            </a:r>
          </a:p>
          <a:p>
            <a:r>
              <a:rPr lang="ru-RU" dirty="0"/>
              <a:t>Ветеранов педагогического труда? Ответ:</a:t>
            </a:r>
            <a:r>
              <a:rPr lang="ru-RU" dirty="0">
                <a:solidFill>
                  <a:srgbClr val="FF0000"/>
                </a:solidFill>
              </a:rPr>
              <a:t> 4</a:t>
            </a:r>
          </a:p>
          <a:p>
            <a:r>
              <a:rPr lang="ru-RU" dirty="0"/>
              <a:t>Отличников образования РС(Я)? Ответ: </a:t>
            </a:r>
            <a:r>
              <a:rPr lang="ru-RU" dirty="0">
                <a:solidFill>
                  <a:srgbClr val="FF0000"/>
                </a:solidFill>
              </a:rPr>
              <a:t>6</a:t>
            </a:r>
          </a:p>
          <a:p>
            <a:r>
              <a:rPr lang="ru-RU" dirty="0"/>
              <a:t>Почетных работников общего образования РФ? Ответ: </a:t>
            </a:r>
            <a:r>
              <a:rPr lang="ru-RU" dirty="0">
                <a:solidFill>
                  <a:srgbClr val="FF0000"/>
                </a:solidFill>
              </a:rPr>
              <a:t>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325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</TotalTime>
  <Words>109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Century Gothic</vt:lpstr>
      <vt:lpstr>Wingdings 2</vt:lpstr>
      <vt:lpstr>Остин</vt:lpstr>
      <vt:lpstr>«Математическая юбилейная»</vt:lpstr>
      <vt:lpstr>Интерактивная викторина: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«Математическая юбилейная»</dc:title>
  <dc:creator>Руфова</dc:creator>
  <cp:lastModifiedBy>admin</cp:lastModifiedBy>
  <cp:revision>3</cp:revision>
  <dcterms:created xsi:type="dcterms:W3CDTF">2020-11-26T02:15:54Z</dcterms:created>
  <dcterms:modified xsi:type="dcterms:W3CDTF">2020-11-26T03:22:13Z</dcterms:modified>
</cp:coreProperties>
</file>