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1" r:id="rId3"/>
    <p:sldId id="260" r:id="rId4"/>
    <p:sldId id="257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222"/>
    <a:srgbClr val="FFCE33"/>
    <a:srgbClr val="FFF0D1"/>
    <a:srgbClr val="FFEECD"/>
    <a:srgbClr val="FFF4DD"/>
    <a:srgbClr val="FFFFE5"/>
    <a:srgbClr val="FFCC29"/>
    <a:srgbClr val="E6C55C"/>
    <a:srgbClr val="FFD13F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-10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theme" Target="theme/theme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presProps" Target="presProps.xml" /><Relationship Id="rId5" Type="http://schemas.openxmlformats.org/officeDocument/2006/relationships/slide" Target="slides/slide3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243D3-AEA1-4FDA-B2B1-D3B89702FFA5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1270D-A585-472F-9FD8-5D85EBCC6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5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9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9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12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22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2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3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8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1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5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8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8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3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3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7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8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A7DB-7836-487D-B5A5-7DF6DE6DBBA8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A079-433D-454A-BF79-3A06EF469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8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9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image" Target="../media/image2.png" /><Relationship Id="rId7" Type="http://schemas.microsoft.com/office/2007/relationships/hdphoto" Target="../media/hdphoto2.wdp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4.png" /><Relationship Id="rId5" Type="http://schemas.microsoft.com/office/2007/relationships/hdphoto" Target="../media/hdphoto1.wdp" /><Relationship Id="rId4" Type="http://schemas.openxmlformats.org/officeDocument/2006/relationships/image" Target="../media/image3.png" /><Relationship Id="rId9" Type="http://schemas.microsoft.com/office/2007/relationships/hdphoto" Target="../media/hdphoto3.wdp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2.png" /><Relationship Id="rId7" Type="http://schemas.microsoft.com/office/2007/relationships/hdphoto" Target="../media/hdphoto5.wdp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microsoft.com/office/2007/relationships/hdphoto" Target="../media/hdphoto4.wdp" /><Relationship Id="rId10" Type="http://schemas.openxmlformats.org/officeDocument/2006/relationships/image" Target="../media/image9.jpeg" /><Relationship Id="rId4" Type="http://schemas.openxmlformats.org/officeDocument/2006/relationships/image" Target="../media/image6.png" /><Relationship Id="rId9" Type="http://schemas.microsoft.com/office/2007/relationships/hdphoto" Target="../media/hdphoto6.wdp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1"/>
          <p:cNvSpPr/>
          <p:nvPr/>
        </p:nvSpPr>
        <p:spPr>
          <a:xfrm>
            <a:off x="-30100" y="5782453"/>
            <a:ext cx="9186645" cy="1099293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57262 w 9287940"/>
              <a:gd name="connsiteY0" fmla="*/ 988912 h 1129858"/>
              <a:gd name="connsiteX1" fmla="*/ 2190470 w 9287940"/>
              <a:gd name="connsiteY1" fmla="*/ 76946 h 1129858"/>
              <a:gd name="connsiteX2" fmla="*/ 8076300 w 9287940"/>
              <a:gd name="connsiteY2" fmla="*/ 1035912 h 1129858"/>
              <a:gd name="connsiteX3" fmla="*/ 9283862 w 9287940"/>
              <a:gd name="connsiteY3" fmla="*/ 795301 h 1129858"/>
              <a:gd name="connsiteX4" fmla="*/ 9281807 w 9287940"/>
              <a:gd name="connsiteY4" fmla="*/ 1060693 h 1129858"/>
              <a:gd name="connsiteX5" fmla="*/ 9212642 w 9287940"/>
              <a:gd name="connsiteY5" fmla="*/ 1129858 h 1129858"/>
              <a:gd name="connsiteX6" fmla="*/ 206972 w 9287940"/>
              <a:gd name="connsiteY6" fmla="*/ 1129858 h 1129858"/>
              <a:gd name="connsiteX7" fmla="*/ 137807 w 9287940"/>
              <a:gd name="connsiteY7" fmla="*/ 1060693 h 1129858"/>
              <a:gd name="connsiteX8" fmla="*/ 157262 w 9287940"/>
              <a:gd name="connsiteY8" fmla="*/ 988912 h 1129858"/>
              <a:gd name="connsiteX0" fmla="*/ 193299 w 9217518"/>
              <a:gd name="connsiteY0" fmla="*/ 24880 h 1899622"/>
              <a:gd name="connsiteX1" fmla="*/ 2120048 w 9217518"/>
              <a:gd name="connsiteY1" fmla="*/ 846710 h 1899622"/>
              <a:gd name="connsiteX2" fmla="*/ 8005878 w 9217518"/>
              <a:gd name="connsiteY2" fmla="*/ 1805676 h 1899622"/>
              <a:gd name="connsiteX3" fmla="*/ 9213440 w 9217518"/>
              <a:gd name="connsiteY3" fmla="*/ 1565065 h 1899622"/>
              <a:gd name="connsiteX4" fmla="*/ 9211385 w 9217518"/>
              <a:gd name="connsiteY4" fmla="*/ 1830457 h 1899622"/>
              <a:gd name="connsiteX5" fmla="*/ 9142220 w 9217518"/>
              <a:gd name="connsiteY5" fmla="*/ 1899622 h 1899622"/>
              <a:gd name="connsiteX6" fmla="*/ 136550 w 9217518"/>
              <a:gd name="connsiteY6" fmla="*/ 1899622 h 1899622"/>
              <a:gd name="connsiteX7" fmla="*/ 67385 w 9217518"/>
              <a:gd name="connsiteY7" fmla="*/ 1830457 h 1899622"/>
              <a:gd name="connsiteX8" fmla="*/ 193299 w 9217518"/>
              <a:gd name="connsiteY8" fmla="*/ 24880 h 1899622"/>
              <a:gd name="connsiteX0" fmla="*/ 187702 w 9211921"/>
              <a:gd name="connsiteY0" fmla="*/ 56704 h 1931446"/>
              <a:gd name="connsiteX1" fmla="*/ 2114451 w 9211921"/>
              <a:gd name="connsiteY1" fmla="*/ 878534 h 1931446"/>
              <a:gd name="connsiteX2" fmla="*/ 8000281 w 9211921"/>
              <a:gd name="connsiteY2" fmla="*/ 1837500 h 1931446"/>
              <a:gd name="connsiteX3" fmla="*/ 9207843 w 9211921"/>
              <a:gd name="connsiteY3" fmla="*/ 1596889 h 1931446"/>
              <a:gd name="connsiteX4" fmla="*/ 9205788 w 9211921"/>
              <a:gd name="connsiteY4" fmla="*/ 1862281 h 1931446"/>
              <a:gd name="connsiteX5" fmla="*/ 9136623 w 9211921"/>
              <a:gd name="connsiteY5" fmla="*/ 1931446 h 1931446"/>
              <a:gd name="connsiteX6" fmla="*/ 130953 w 9211921"/>
              <a:gd name="connsiteY6" fmla="*/ 1931446 h 1931446"/>
              <a:gd name="connsiteX7" fmla="*/ 73617 w 9211921"/>
              <a:gd name="connsiteY7" fmla="*/ 128486 h 1931446"/>
              <a:gd name="connsiteX8" fmla="*/ 187702 w 9211921"/>
              <a:gd name="connsiteY8" fmla="*/ 56704 h 1931446"/>
              <a:gd name="connsiteX0" fmla="*/ 187702 w 9211921"/>
              <a:gd name="connsiteY0" fmla="*/ 56704 h 1978948"/>
              <a:gd name="connsiteX1" fmla="*/ 2114451 w 9211921"/>
              <a:gd name="connsiteY1" fmla="*/ 878534 h 1978948"/>
              <a:gd name="connsiteX2" fmla="*/ 8000281 w 9211921"/>
              <a:gd name="connsiteY2" fmla="*/ 1837500 h 1978948"/>
              <a:gd name="connsiteX3" fmla="*/ 9207843 w 9211921"/>
              <a:gd name="connsiteY3" fmla="*/ 1596889 h 1978948"/>
              <a:gd name="connsiteX4" fmla="*/ 9205788 w 9211921"/>
              <a:gd name="connsiteY4" fmla="*/ 1862281 h 1978948"/>
              <a:gd name="connsiteX5" fmla="*/ 9136623 w 9211921"/>
              <a:gd name="connsiteY5" fmla="*/ 1931446 h 1978948"/>
              <a:gd name="connsiteX6" fmla="*/ 71810 w 9211921"/>
              <a:gd name="connsiteY6" fmla="*/ 1978948 h 1978948"/>
              <a:gd name="connsiteX7" fmla="*/ 73617 w 9211921"/>
              <a:gd name="connsiteY7" fmla="*/ 128486 h 1978948"/>
              <a:gd name="connsiteX8" fmla="*/ 187702 w 9211921"/>
              <a:gd name="connsiteY8" fmla="*/ 56704 h 1978948"/>
              <a:gd name="connsiteX0" fmla="*/ 182303 w 9206522"/>
              <a:gd name="connsiteY0" fmla="*/ 143870 h 2066114"/>
              <a:gd name="connsiteX1" fmla="*/ 2109052 w 9206522"/>
              <a:gd name="connsiteY1" fmla="*/ 965700 h 2066114"/>
              <a:gd name="connsiteX2" fmla="*/ 7994882 w 9206522"/>
              <a:gd name="connsiteY2" fmla="*/ 1924666 h 2066114"/>
              <a:gd name="connsiteX3" fmla="*/ 9202444 w 9206522"/>
              <a:gd name="connsiteY3" fmla="*/ 1684055 h 2066114"/>
              <a:gd name="connsiteX4" fmla="*/ 9200389 w 9206522"/>
              <a:gd name="connsiteY4" fmla="*/ 1949447 h 2066114"/>
              <a:gd name="connsiteX5" fmla="*/ 9131224 w 9206522"/>
              <a:gd name="connsiteY5" fmla="*/ 2018612 h 2066114"/>
              <a:gd name="connsiteX6" fmla="*/ 66411 w 9206522"/>
              <a:gd name="connsiteY6" fmla="*/ 2066114 h 2066114"/>
              <a:gd name="connsiteX7" fmla="*/ 80048 w 9206522"/>
              <a:gd name="connsiteY7" fmla="*/ 49398 h 2066114"/>
              <a:gd name="connsiteX8" fmla="*/ 182303 w 9206522"/>
              <a:gd name="connsiteY8" fmla="*/ 143870 h 2066114"/>
              <a:gd name="connsiteX0" fmla="*/ 177095 w 9201314"/>
              <a:gd name="connsiteY0" fmla="*/ 307090 h 2229334"/>
              <a:gd name="connsiteX1" fmla="*/ 2103844 w 9201314"/>
              <a:gd name="connsiteY1" fmla="*/ 1128920 h 2229334"/>
              <a:gd name="connsiteX2" fmla="*/ 7989674 w 9201314"/>
              <a:gd name="connsiteY2" fmla="*/ 2087886 h 2229334"/>
              <a:gd name="connsiteX3" fmla="*/ 9197236 w 9201314"/>
              <a:gd name="connsiteY3" fmla="*/ 1847275 h 2229334"/>
              <a:gd name="connsiteX4" fmla="*/ 9195181 w 9201314"/>
              <a:gd name="connsiteY4" fmla="*/ 2112667 h 2229334"/>
              <a:gd name="connsiteX5" fmla="*/ 9126016 w 9201314"/>
              <a:gd name="connsiteY5" fmla="*/ 2181832 h 2229334"/>
              <a:gd name="connsiteX6" fmla="*/ 61203 w 9201314"/>
              <a:gd name="connsiteY6" fmla="*/ 2229334 h 2229334"/>
              <a:gd name="connsiteX7" fmla="*/ 86669 w 9201314"/>
              <a:gd name="connsiteY7" fmla="*/ 22612 h 2229334"/>
              <a:gd name="connsiteX8" fmla="*/ 177095 w 9201314"/>
              <a:gd name="connsiteY8" fmla="*/ 307090 h 2229334"/>
              <a:gd name="connsiteX0" fmla="*/ 37672 w 9152317"/>
              <a:gd name="connsiteY0" fmla="*/ 23374 h 2230096"/>
              <a:gd name="connsiteX1" fmla="*/ 2054847 w 9152317"/>
              <a:gd name="connsiteY1" fmla="*/ 1129682 h 2230096"/>
              <a:gd name="connsiteX2" fmla="*/ 7940677 w 9152317"/>
              <a:gd name="connsiteY2" fmla="*/ 2088648 h 2230096"/>
              <a:gd name="connsiteX3" fmla="*/ 9148239 w 9152317"/>
              <a:gd name="connsiteY3" fmla="*/ 1848037 h 2230096"/>
              <a:gd name="connsiteX4" fmla="*/ 9146184 w 9152317"/>
              <a:gd name="connsiteY4" fmla="*/ 2113429 h 2230096"/>
              <a:gd name="connsiteX5" fmla="*/ 9077019 w 9152317"/>
              <a:gd name="connsiteY5" fmla="*/ 2182594 h 2230096"/>
              <a:gd name="connsiteX6" fmla="*/ 12206 w 9152317"/>
              <a:gd name="connsiteY6" fmla="*/ 2230096 h 2230096"/>
              <a:gd name="connsiteX7" fmla="*/ 37672 w 9152317"/>
              <a:gd name="connsiteY7" fmla="*/ 23374 h 2230096"/>
              <a:gd name="connsiteX0" fmla="*/ 3477 w 9165438"/>
              <a:gd name="connsiteY0" fmla="*/ 22550 h 2276774"/>
              <a:gd name="connsiteX1" fmla="*/ 2067968 w 9165438"/>
              <a:gd name="connsiteY1" fmla="*/ 1176360 h 2276774"/>
              <a:gd name="connsiteX2" fmla="*/ 7953798 w 9165438"/>
              <a:gd name="connsiteY2" fmla="*/ 2135326 h 2276774"/>
              <a:gd name="connsiteX3" fmla="*/ 9161360 w 9165438"/>
              <a:gd name="connsiteY3" fmla="*/ 1894715 h 2276774"/>
              <a:gd name="connsiteX4" fmla="*/ 9159305 w 9165438"/>
              <a:gd name="connsiteY4" fmla="*/ 2160107 h 2276774"/>
              <a:gd name="connsiteX5" fmla="*/ 9090140 w 9165438"/>
              <a:gd name="connsiteY5" fmla="*/ 2229272 h 2276774"/>
              <a:gd name="connsiteX6" fmla="*/ 25327 w 9165438"/>
              <a:gd name="connsiteY6" fmla="*/ 2276774 h 2276774"/>
              <a:gd name="connsiteX7" fmla="*/ 3477 w 9165438"/>
              <a:gd name="connsiteY7" fmla="*/ 22550 h 2276774"/>
              <a:gd name="connsiteX0" fmla="*/ 2451 w 9164412"/>
              <a:gd name="connsiteY0" fmla="*/ 528032 h 2782256"/>
              <a:gd name="connsiteX1" fmla="*/ 2066942 w 9164412"/>
              <a:gd name="connsiteY1" fmla="*/ 1681842 h 2782256"/>
              <a:gd name="connsiteX2" fmla="*/ 7952772 w 9164412"/>
              <a:gd name="connsiteY2" fmla="*/ 2640808 h 2782256"/>
              <a:gd name="connsiteX3" fmla="*/ 9160334 w 9164412"/>
              <a:gd name="connsiteY3" fmla="*/ 2400197 h 2782256"/>
              <a:gd name="connsiteX4" fmla="*/ 9158279 w 9164412"/>
              <a:gd name="connsiteY4" fmla="*/ 2665589 h 2782256"/>
              <a:gd name="connsiteX5" fmla="*/ 9089114 w 9164412"/>
              <a:gd name="connsiteY5" fmla="*/ 2734754 h 2782256"/>
              <a:gd name="connsiteX6" fmla="*/ 24301 w 9164412"/>
              <a:gd name="connsiteY6" fmla="*/ 2782256 h 2782256"/>
              <a:gd name="connsiteX7" fmla="*/ 2451 w 9164412"/>
              <a:gd name="connsiteY7" fmla="*/ 528032 h 2782256"/>
              <a:gd name="connsiteX0" fmla="*/ 49800 w 9211761"/>
              <a:gd name="connsiteY0" fmla="*/ 599928 h 2854152"/>
              <a:gd name="connsiteX1" fmla="*/ 195620 w 9211761"/>
              <a:gd name="connsiteY1" fmla="*/ 63454 h 2854152"/>
              <a:gd name="connsiteX2" fmla="*/ 2114291 w 9211761"/>
              <a:gd name="connsiteY2" fmla="*/ 1753738 h 2854152"/>
              <a:gd name="connsiteX3" fmla="*/ 8000121 w 9211761"/>
              <a:gd name="connsiteY3" fmla="*/ 2712704 h 2854152"/>
              <a:gd name="connsiteX4" fmla="*/ 9207683 w 9211761"/>
              <a:gd name="connsiteY4" fmla="*/ 2472093 h 2854152"/>
              <a:gd name="connsiteX5" fmla="*/ 9205628 w 9211761"/>
              <a:gd name="connsiteY5" fmla="*/ 2737485 h 2854152"/>
              <a:gd name="connsiteX6" fmla="*/ 9136463 w 9211761"/>
              <a:gd name="connsiteY6" fmla="*/ 2806650 h 2854152"/>
              <a:gd name="connsiteX7" fmla="*/ 71650 w 9211761"/>
              <a:gd name="connsiteY7" fmla="*/ 2854152 h 2854152"/>
              <a:gd name="connsiteX8" fmla="*/ 49800 w 9211761"/>
              <a:gd name="connsiteY8" fmla="*/ 599928 h 2854152"/>
              <a:gd name="connsiteX0" fmla="*/ 2451 w 9164412"/>
              <a:gd name="connsiteY0" fmla="*/ 720570 h 2974794"/>
              <a:gd name="connsiteX1" fmla="*/ 148271 w 9164412"/>
              <a:gd name="connsiteY1" fmla="*/ 184096 h 2974794"/>
              <a:gd name="connsiteX2" fmla="*/ 2066942 w 9164412"/>
              <a:gd name="connsiteY2" fmla="*/ 1874380 h 2974794"/>
              <a:gd name="connsiteX3" fmla="*/ 7952772 w 9164412"/>
              <a:gd name="connsiteY3" fmla="*/ 2833346 h 2974794"/>
              <a:gd name="connsiteX4" fmla="*/ 9160334 w 9164412"/>
              <a:gd name="connsiteY4" fmla="*/ 2592735 h 2974794"/>
              <a:gd name="connsiteX5" fmla="*/ 9158279 w 9164412"/>
              <a:gd name="connsiteY5" fmla="*/ 2858127 h 2974794"/>
              <a:gd name="connsiteX6" fmla="*/ 9089114 w 9164412"/>
              <a:gd name="connsiteY6" fmla="*/ 2927292 h 2974794"/>
              <a:gd name="connsiteX7" fmla="*/ 24301 w 9164412"/>
              <a:gd name="connsiteY7" fmla="*/ 2974794 h 2974794"/>
              <a:gd name="connsiteX8" fmla="*/ 2451 w 9164412"/>
              <a:gd name="connsiteY8" fmla="*/ 720570 h 2974794"/>
              <a:gd name="connsiteX0" fmla="*/ 95219 w 9257180"/>
              <a:gd name="connsiteY0" fmla="*/ 624854 h 2879078"/>
              <a:gd name="connsiteX1" fmla="*/ 241039 w 9257180"/>
              <a:gd name="connsiteY1" fmla="*/ 88380 h 2879078"/>
              <a:gd name="connsiteX2" fmla="*/ 2159710 w 9257180"/>
              <a:gd name="connsiteY2" fmla="*/ 1778664 h 2879078"/>
              <a:gd name="connsiteX3" fmla="*/ 8045540 w 9257180"/>
              <a:gd name="connsiteY3" fmla="*/ 2737630 h 2879078"/>
              <a:gd name="connsiteX4" fmla="*/ 9253102 w 9257180"/>
              <a:gd name="connsiteY4" fmla="*/ 2497019 h 2879078"/>
              <a:gd name="connsiteX5" fmla="*/ 9251047 w 9257180"/>
              <a:gd name="connsiteY5" fmla="*/ 2762411 h 2879078"/>
              <a:gd name="connsiteX6" fmla="*/ 9181882 w 9257180"/>
              <a:gd name="connsiteY6" fmla="*/ 2831576 h 2879078"/>
              <a:gd name="connsiteX7" fmla="*/ 117069 w 9257180"/>
              <a:gd name="connsiteY7" fmla="*/ 2879078 h 2879078"/>
              <a:gd name="connsiteX8" fmla="*/ 95219 w 9257180"/>
              <a:gd name="connsiteY8" fmla="*/ 624854 h 2879078"/>
              <a:gd name="connsiteX0" fmla="*/ 9625 w 9171586"/>
              <a:gd name="connsiteY0" fmla="*/ 955192 h 3209416"/>
              <a:gd name="connsiteX1" fmla="*/ 155445 w 9171586"/>
              <a:gd name="connsiteY1" fmla="*/ 418718 h 3209416"/>
              <a:gd name="connsiteX2" fmla="*/ 2074116 w 9171586"/>
              <a:gd name="connsiteY2" fmla="*/ 2109002 h 3209416"/>
              <a:gd name="connsiteX3" fmla="*/ 7959946 w 9171586"/>
              <a:gd name="connsiteY3" fmla="*/ 3067968 h 3209416"/>
              <a:gd name="connsiteX4" fmla="*/ 9167508 w 9171586"/>
              <a:gd name="connsiteY4" fmla="*/ 2827357 h 3209416"/>
              <a:gd name="connsiteX5" fmla="*/ 9165453 w 9171586"/>
              <a:gd name="connsiteY5" fmla="*/ 3092749 h 3209416"/>
              <a:gd name="connsiteX6" fmla="*/ 9096288 w 9171586"/>
              <a:gd name="connsiteY6" fmla="*/ 3161914 h 3209416"/>
              <a:gd name="connsiteX7" fmla="*/ 31475 w 9171586"/>
              <a:gd name="connsiteY7" fmla="*/ 3209416 h 3209416"/>
              <a:gd name="connsiteX8" fmla="*/ 9625 w 9171586"/>
              <a:gd name="connsiteY8" fmla="*/ 955192 h 3209416"/>
              <a:gd name="connsiteX0" fmla="*/ 18034 w 9179995"/>
              <a:gd name="connsiteY0" fmla="*/ 1078882 h 3333106"/>
              <a:gd name="connsiteX1" fmla="*/ 163854 w 9179995"/>
              <a:gd name="connsiteY1" fmla="*/ 542408 h 3333106"/>
              <a:gd name="connsiteX2" fmla="*/ 2082525 w 9179995"/>
              <a:gd name="connsiteY2" fmla="*/ 2232692 h 3333106"/>
              <a:gd name="connsiteX3" fmla="*/ 7968355 w 9179995"/>
              <a:gd name="connsiteY3" fmla="*/ 3191658 h 3333106"/>
              <a:gd name="connsiteX4" fmla="*/ 9175917 w 9179995"/>
              <a:gd name="connsiteY4" fmla="*/ 2951047 h 3333106"/>
              <a:gd name="connsiteX5" fmla="*/ 9173862 w 9179995"/>
              <a:gd name="connsiteY5" fmla="*/ 3216439 h 3333106"/>
              <a:gd name="connsiteX6" fmla="*/ 9104697 w 9179995"/>
              <a:gd name="connsiteY6" fmla="*/ 3285604 h 3333106"/>
              <a:gd name="connsiteX7" fmla="*/ 39884 w 9179995"/>
              <a:gd name="connsiteY7" fmla="*/ 3333106 h 3333106"/>
              <a:gd name="connsiteX8" fmla="*/ 18034 w 9179995"/>
              <a:gd name="connsiteY8" fmla="*/ 1078882 h 3333106"/>
              <a:gd name="connsiteX0" fmla="*/ 29759 w 9191720"/>
              <a:gd name="connsiteY0" fmla="*/ 1016688 h 3270912"/>
              <a:gd name="connsiteX1" fmla="*/ 149850 w 9191720"/>
              <a:gd name="connsiteY1" fmla="*/ 573204 h 3270912"/>
              <a:gd name="connsiteX2" fmla="*/ 2094250 w 9191720"/>
              <a:gd name="connsiteY2" fmla="*/ 2170498 h 3270912"/>
              <a:gd name="connsiteX3" fmla="*/ 7980080 w 9191720"/>
              <a:gd name="connsiteY3" fmla="*/ 3129464 h 3270912"/>
              <a:gd name="connsiteX4" fmla="*/ 9187642 w 9191720"/>
              <a:gd name="connsiteY4" fmla="*/ 2888853 h 3270912"/>
              <a:gd name="connsiteX5" fmla="*/ 9185587 w 9191720"/>
              <a:gd name="connsiteY5" fmla="*/ 3154245 h 3270912"/>
              <a:gd name="connsiteX6" fmla="*/ 9116422 w 9191720"/>
              <a:gd name="connsiteY6" fmla="*/ 3223410 h 3270912"/>
              <a:gd name="connsiteX7" fmla="*/ 51609 w 9191720"/>
              <a:gd name="connsiteY7" fmla="*/ 3270912 h 3270912"/>
              <a:gd name="connsiteX8" fmla="*/ 29759 w 9191720"/>
              <a:gd name="connsiteY8" fmla="*/ 1016688 h 3270912"/>
              <a:gd name="connsiteX0" fmla="*/ 4923 w 9166884"/>
              <a:gd name="connsiteY0" fmla="*/ 1043602 h 3297826"/>
              <a:gd name="connsiteX1" fmla="*/ 125014 w 9166884"/>
              <a:gd name="connsiteY1" fmla="*/ 600118 h 3297826"/>
              <a:gd name="connsiteX2" fmla="*/ 2069414 w 9166884"/>
              <a:gd name="connsiteY2" fmla="*/ 2197412 h 3297826"/>
              <a:gd name="connsiteX3" fmla="*/ 7955244 w 9166884"/>
              <a:gd name="connsiteY3" fmla="*/ 3156378 h 3297826"/>
              <a:gd name="connsiteX4" fmla="*/ 9162806 w 9166884"/>
              <a:gd name="connsiteY4" fmla="*/ 2915767 h 3297826"/>
              <a:gd name="connsiteX5" fmla="*/ 9160751 w 9166884"/>
              <a:gd name="connsiteY5" fmla="*/ 3181159 h 3297826"/>
              <a:gd name="connsiteX6" fmla="*/ 9091586 w 9166884"/>
              <a:gd name="connsiteY6" fmla="*/ 3250324 h 3297826"/>
              <a:gd name="connsiteX7" fmla="*/ 26773 w 9166884"/>
              <a:gd name="connsiteY7" fmla="*/ 3297826 h 3297826"/>
              <a:gd name="connsiteX8" fmla="*/ 4923 w 9166884"/>
              <a:gd name="connsiteY8" fmla="*/ 1043602 h 3297826"/>
              <a:gd name="connsiteX0" fmla="*/ 3657 w 9165618"/>
              <a:gd name="connsiteY0" fmla="*/ 1043974 h 3298198"/>
              <a:gd name="connsiteX1" fmla="*/ 123748 w 9165618"/>
              <a:gd name="connsiteY1" fmla="*/ 600490 h 3298198"/>
              <a:gd name="connsiteX2" fmla="*/ 2068148 w 9165618"/>
              <a:gd name="connsiteY2" fmla="*/ 2197784 h 3298198"/>
              <a:gd name="connsiteX3" fmla="*/ 7953978 w 9165618"/>
              <a:gd name="connsiteY3" fmla="*/ 3156750 h 3298198"/>
              <a:gd name="connsiteX4" fmla="*/ 9161540 w 9165618"/>
              <a:gd name="connsiteY4" fmla="*/ 2916139 h 3298198"/>
              <a:gd name="connsiteX5" fmla="*/ 9159485 w 9165618"/>
              <a:gd name="connsiteY5" fmla="*/ 3181531 h 3298198"/>
              <a:gd name="connsiteX6" fmla="*/ 9090320 w 9165618"/>
              <a:gd name="connsiteY6" fmla="*/ 3250696 h 3298198"/>
              <a:gd name="connsiteX7" fmla="*/ 25507 w 9165618"/>
              <a:gd name="connsiteY7" fmla="*/ 3298198 h 3298198"/>
              <a:gd name="connsiteX8" fmla="*/ 3657 w 9165618"/>
              <a:gd name="connsiteY8" fmla="*/ 1043974 h 3298198"/>
              <a:gd name="connsiteX0" fmla="*/ 3657 w 9165618"/>
              <a:gd name="connsiteY0" fmla="*/ 1156784 h 3411008"/>
              <a:gd name="connsiteX1" fmla="*/ 123748 w 9165618"/>
              <a:gd name="connsiteY1" fmla="*/ 547984 h 3411008"/>
              <a:gd name="connsiteX2" fmla="*/ 2068148 w 9165618"/>
              <a:gd name="connsiteY2" fmla="*/ 2310594 h 3411008"/>
              <a:gd name="connsiteX3" fmla="*/ 7953978 w 9165618"/>
              <a:gd name="connsiteY3" fmla="*/ 3269560 h 3411008"/>
              <a:gd name="connsiteX4" fmla="*/ 9161540 w 9165618"/>
              <a:gd name="connsiteY4" fmla="*/ 3028949 h 3411008"/>
              <a:gd name="connsiteX5" fmla="*/ 9159485 w 9165618"/>
              <a:gd name="connsiteY5" fmla="*/ 3294341 h 3411008"/>
              <a:gd name="connsiteX6" fmla="*/ 9090320 w 9165618"/>
              <a:gd name="connsiteY6" fmla="*/ 3363506 h 3411008"/>
              <a:gd name="connsiteX7" fmla="*/ 25507 w 9165618"/>
              <a:gd name="connsiteY7" fmla="*/ 3411008 h 3411008"/>
              <a:gd name="connsiteX8" fmla="*/ 3657 w 9165618"/>
              <a:gd name="connsiteY8" fmla="*/ 1156784 h 3411008"/>
              <a:gd name="connsiteX0" fmla="*/ 2451 w 9164412"/>
              <a:gd name="connsiteY0" fmla="*/ 845802 h 3100026"/>
              <a:gd name="connsiteX1" fmla="*/ 122542 w 9164412"/>
              <a:gd name="connsiteY1" fmla="*/ 237002 h 3100026"/>
              <a:gd name="connsiteX2" fmla="*/ 2066942 w 9164412"/>
              <a:gd name="connsiteY2" fmla="*/ 1999612 h 3100026"/>
              <a:gd name="connsiteX3" fmla="*/ 7952772 w 9164412"/>
              <a:gd name="connsiteY3" fmla="*/ 2958578 h 3100026"/>
              <a:gd name="connsiteX4" fmla="*/ 9160334 w 9164412"/>
              <a:gd name="connsiteY4" fmla="*/ 2717967 h 3100026"/>
              <a:gd name="connsiteX5" fmla="*/ 9158279 w 9164412"/>
              <a:gd name="connsiteY5" fmla="*/ 2983359 h 3100026"/>
              <a:gd name="connsiteX6" fmla="*/ 9089114 w 9164412"/>
              <a:gd name="connsiteY6" fmla="*/ 3052524 h 3100026"/>
              <a:gd name="connsiteX7" fmla="*/ 24301 w 9164412"/>
              <a:gd name="connsiteY7" fmla="*/ 3100026 h 3100026"/>
              <a:gd name="connsiteX8" fmla="*/ 2451 w 9164412"/>
              <a:gd name="connsiteY8" fmla="*/ 845802 h 3100026"/>
              <a:gd name="connsiteX0" fmla="*/ 2451 w 9164412"/>
              <a:gd name="connsiteY0" fmla="*/ 1257964 h 3512188"/>
              <a:gd name="connsiteX1" fmla="*/ 40208 w 9164412"/>
              <a:gd name="connsiteY1" fmla="*/ 122222 h 3512188"/>
              <a:gd name="connsiteX2" fmla="*/ 2066942 w 9164412"/>
              <a:gd name="connsiteY2" fmla="*/ 2411774 h 3512188"/>
              <a:gd name="connsiteX3" fmla="*/ 7952772 w 9164412"/>
              <a:gd name="connsiteY3" fmla="*/ 3370740 h 3512188"/>
              <a:gd name="connsiteX4" fmla="*/ 9160334 w 9164412"/>
              <a:gd name="connsiteY4" fmla="*/ 3130129 h 3512188"/>
              <a:gd name="connsiteX5" fmla="*/ 9158279 w 9164412"/>
              <a:gd name="connsiteY5" fmla="*/ 3395521 h 3512188"/>
              <a:gd name="connsiteX6" fmla="*/ 9089114 w 9164412"/>
              <a:gd name="connsiteY6" fmla="*/ 3464686 h 3512188"/>
              <a:gd name="connsiteX7" fmla="*/ 24301 w 9164412"/>
              <a:gd name="connsiteY7" fmla="*/ 3512188 h 3512188"/>
              <a:gd name="connsiteX8" fmla="*/ 2451 w 9164412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370740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257086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1046" h="3512188">
                <a:moveTo>
                  <a:pt x="2451" y="1257964"/>
                </a:moveTo>
                <a:cubicBezTo>
                  <a:pt x="2530" y="245240"/>
                  <a:pt x="-13521" y="-246866"/>
                  <a:pt x="40208" y="122222"/>
                </a:cubicBezTo>
                <a:cubicBezTo>
                  <a:pt x="93937" y="491310"/>
                  <a:pt x="748181" y="1889297"/>
                  <a:pt x="2066942" y="2411774"/>
                </a:cubicBezTo>
                <a:cubicBezTo>
                  <a:pt x="3385703" y="2934251"/>
                  <a:pt x="6768821" y="3259625"/>
                  <a:pt x="7952772" y="3257086"/>
                </a:cubicBezTo>
                <a:cubicBezTo>
                  <a:pt x="9136723" y="3254547"/>
                  <a:pt x="9138383" y="2268244"/>
                  <a:pt x="9170648" y="2396542"/>
                </a:cubicBezTo>
                <a:cubicBezTo>
                  <a:pt x="9171623" y="2721782"/>
                  <a:pt x="9171868" y="3217497"/>
                  <a:pt x="9158279" y="3395521"/>
                </a:cubicBezTo>
                <a:cubicBezTo>
                  <a:pt x="9144690" y="3573545"/>
                  <a:pt x="9127313" y="3464686"/>
                  <a:pt x="9089114" y="3464686"/>
                </a:cubicBezTo>
                <a:lnTo>
                  <a:pt x="24301" y="3512188"/>
                </a:lnTo>
                <a:cubicBezTo>
                  <a:pt x="-13898" y="3512188"/>
                  <a:pt x="5044" y="2818904"/>
                  <a:pt x="2451" y="125796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solidFill>
                <a:prstClr val="white"/>
              </a:solidFill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19030" y="-10536"/>
            <a:ext cx="9205056" cy="1464320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  <a:gd name="connsiteX0" fmla="*/ 57838 w 9083528"/>
              <a:gd name="connsiteY0" fmla="*/ 3577 h 2199953"/>
              <a:gd name="connsiteX1" fmla="*/ 1991803 w 9083528"/>
              <a:gd name="connsiteY1" fmla="*/ 1709889 h 2199953"/>
              <a:gd name="connsiteX2" fmla="*/ 7878021 w 9083528"/>
              <a:gd name="connsiteY2" fmla="*/ 2106007 h 2199953"/>
              <a:gd name="connsiteX3" fmla="*/ 9069879 w 9083528"/>
              <a:gd name="connsiteY3" fmla="*/ 1045589 h 2199953"/>
              <a:gd name="connsiteX4" fmla="*/ 9083528 w 9083528"/>
              <a:gd name="connsiteY4" fmla="*/ 2130788 h 2199953"/>
              <a:gd name="connsiteX5" fmla="*/ 9014363 w 9083528"/>
              <a:gd name="connsiteY5" fmla="*/ 2199953 h 2199953"/>
              <a:gd name="connsiteX6" fmla="*/ 0 w 9083528"/>
              <a:gd name="connsiteY6" fmla="*/ 2191327 h 2199953"/>
              <a:gd name="connsiteX0" fmla="*/ 57838 w 9091325"/>
              <a:gd name="connsiteY0" fmla="*/ 3577 h 2291545"/>
              <a:gd name="connsiteX1" fmla="*/ 1991803 w 9091325"/>
              <a:gd name="connsiteY1" fmla="*/ 1709889 h 2291545"/>
              <a:gd name="connsiteX2" fmla="*/ 7878021 w 9091325"/>
              <a:gd name="connsiteY2" fmla="*/ 2106007 h 2291545"/>
              <a:gd name="connsiteX3" fmla="*/ 9089053 w 9091325"/>
              <a:gd name="connsiteY3" fmla="*/ 306287 h 2291545"/>
              <a:gd name="connsiteX4" fmla="*/ 9083528 w 9091325"/>
              <a:gd name="connsiteY4" fmla="*/ 2130788 h 2291545"/>
              <a:gd name="connsiteX5" fmla="*/ 9014363 w 9091325"/>
              <a:gd name="connsiteY5" fmla="*/ 2199953 h 2291545"/>
              <a:gd name="connsiteX6" fmla="*/ 0 w 9091325"/>
              <a:gd name="connsiteY6" fmla="*/ 2191327 h 2291545"/>
              <a:gd name="connsiteX0" fmla="*/ 57838 w 9091325"/>
              <a:gd name="connsiteY0" fmla="*/ 3380 h 2291348"/>
              <a:gd name="connsiteX1" fmla="*/ 1991803 w 9091325"/>
              <a:gd name="connsiteY1" fmla="*/ 1709692 h 2291348"/>
              <a:gd name="connsiteX2" fmla="*/ 7647913 w 9091325"/>
              <a:gd name="connsiteY2" fmla="*/ 1570789 h 2291348"/>
              <a:gd name="connsiteX3" fmla="*/ 9089053 w 9091325"/>
              <a:gd name="connsiteY3" fmla="*/ 306090 h 2291348"/>
              <a:gd name="connsiteX4" fmla="*/ 9083528 w 9091325"/>
              <a:gd name="connsiteY4" fmla="*/ 2130591 h 2291348"/>
              <a:gd name="connsiteX5" fmla="*/ 9014363 w 9091325"/>
              <a:gd name="connsiteY5" fmla="*/ 2199756 h 2291348"/>
              <a:gd name="connsiteX6" fmla="*/ 0 w 9091325"/>
              <a:gd name="connsiteY6" fmla="*/ 2191130 h 2291348"/>
              <a:gd name="connsiteX0" fmla="*/ 57838 w 9091325"/>
              <a:gd name="connsiteY0" fmla="*/ 6163 h 2294131"/>
              <a:gd name="connsiteX1" fmla="*/ 2854708 w 9091325"/>
              <a:gd name="connsiteY1" fmla="*/ 992628 h 2294131"/>
              <a:gd name="connsiteX2" fmla="*/ 7647913 w 9091325"/>
              <a:gd name="connsiteY2" fmla="*/ 1573572 h 2294131"/>
              <a:gd name="connsiteX3" fmla="*/ 9089053 w 9091325"/>
              <a:gd name="connsiteY3" fmla="*/ 308873 h 2294131"/>
              <a:gd name="connsiteX4" fmla="*/ 9083528 w 9091325"/>
              <a:gd name="connsiteY4" fmla="*/ 2133374 h 2294131"/>
              <a:gd name="connsiteX5" fmla="*/ 9014363 w 9091325"/>
              <a:gd name="connsiteY5" fmla="*/ 2202539 h 2294131"/>
              <a:gd name="connsiteX6" fmla="*/ 0 w 9091325"/>
              <a:gd name="connsiteY6" fmla="*/ 2193913 h 2294131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05833"/>
              <a:gd name="connsiteY0" fmla="*/ 6163 h 2202539"/>
              <a:gd name="connsiteX1" fmla="*/ 2854708 w 9705833"/>
              <a:gd name="connsiteY1" fmla="*/ 992628 h 2202539"/>
              <a:gd name="connsiteX2" fmla="*/ 7647913 w 9705833"/>
              <a:gd name="connsiteY2" fmla="*/ 1573572 h 2202539"/>
              <a:gd name="connsiteX3" fmla="*/ 9089053 w 9705833"/>
              <a:gd name="connsiteY3" fmla="*/ 308873 h 2202539"/>
              <a:gd name="connsiteX4" fmla="*/ 9014363 w 9705833"/>
              <a:gd name="connsiteY4" fmla="*/ 2202539 h 2202539"/>
              <a:gd name="connsiteX5" fmla="*/ 0 w 9705833"/>
              <a:gd name="connsiteY5" fmla="*/ 2193913 h 2202539"/>
              <a:gd name="connsiteX0" fmla="*/ 57838 w 9954461"/>
              <a:gd name="connsiteY0" fmla="*/ 6163 h 2202539"/>
              <a:gd name="connsiteX1" fmla="*/ 2854708 w 9954461"/>
              <a:gd name="connsiteY1" fmla="*/ 992628 h 2202539"/>
              <a:gd name="connsiteX2" fmla="*/ 7647913 w 9954461"/>
              <a:gd name="connsiteY2" fmla="*/ 1573572 h 2202539"/>
              <a:gd name="connsiteX3" fmla="*/ 9089053 w 9954461"/>
              <a:gd name="connsiteY3" fmla="*/ 308873 h 2202539"/>
              <a:gd name="connsiteX4" fmla="*/ 9684297 w 9954461"/>
              <a:gd name="connsiteY4" fmla="*/ 1586313 h 2202539"/>
              <a:gd name="connsiteX5" fmla="*/ 9014363 w 9954461"/>
              <a:gd name="connsiteY5" fmla="*/ 2202539 h 2202539"/>
              <a:gd name="connsiteX6" fmla="*/ 0 w 9954461"/>
              <a:gd name="connsiteY6" fmla="*/ 2193913 h 2202539"/>
              <a:gd name="connsiteX0" fmla="*/ 57838 w 9740198"/>
              <a:gd name="connsiteY0" fmla="*/ 6163 h 2202539"/>
              <a:gd name="connsiteX1" fmla="*/ 2854708 w 9740198"/>
              <a:gd name="connsiteY1" fmla="*/ 992628 h 2202539"/>
              <a:gd name="connsiteX2" fmla="*/ 7647913 w 9740198"/>
              <a:gd name="connsiteY2" fmla="*/ 1573572 h 2202539"/>
              <a:gd name="connsiteX3" fmla="*/ 9089053 w 9740198"/>
              <a:gd name="connsiteY3" fmla="*/ 308873 h 2202539"/>
              <a:gd name="connsiteX4" fmla="*/ 9057336 w 9740198"/>
              <a:gd name="connsiteY4" fmla="*/ 1536618 h 2202539"/>
              <a:gd name="connsiteX5" fmla="*/ 9014363 w 9740198"/>
              <a:gd name="connsiteY5" fmla="*/ 2202539 h 2202539"/>
              <a:gd name="connsiteX6" fmla="*/ 0 w 9740198"/>
              <a:gd name="connsiteY6" fmla="*/ 2193913 h 2202539"/>
              <a:gd name="connsiteX0" fmla="*/ 57838 w 9754159"/>
              <a:gd name="connsiteY0" fmla="*/ 6163 h 2202539"/>
              <a:gd name="connsiteX1" fmla="*/ 2854708 w 9754159"/>
              <a:gd name="connsiteY1" fmla="*/ 992628 h 2202539"/>
              <a:gd name="connsiteX2" fmla="*/ 7647913 w 9754159"/>
              <a:gd name="connsiteY2" fmla="*/ 1573572 h 2202539"/>
              <a:gd name="connsiteX3" fmla="*/ 9089053 w 9754159"/>
              <a:gd name="connsiteY3" fmla="*/ 308873 h 2202539"/>
              <a:gd name="connsiteX4" fmla="*/ 9057336 w 9754159"/>
              <a:gd name="connsiteY4" fmla="*/ 1536618 h 2202539"/>
              <a:gd name="connsiteX5" fmla="*/ 9096522 w 9754159"/>
              <a:gd name="connsiteY5" fmla="*/ 1993817 h 2202539"/>
              <a:gd name="connsiteX6" fmla="*/ 9014363 w 9754159"/>
              <a:gd name="connsiteY6" fmla="*/ 2202539 h 2202539"/>
              <a:gd name="connsiteX7" fmla="*/ 0 w 9754159"/>
              <a:gd name="connsiteY7" fmla="*/ 2193913 h 2202539"/>
              <a:gd name="connsiteX0" fmla="*/ 57838 w 9693764"/>
              <a:gd name="connsiteY0" fmla="*/ 6163 h 2202539"/>
              <a:gd name="connsiteX1" fmla="*/ 2854708 w 9693764"/>
              <a:gd name="connsiteY1" fmla="*/ 992628 h 2202539"/>
              <a:gd name="connsiteX2" fmla="*/ 7647913 w 9693764"/>
              <a:gd name="connsiteY2" fmla="*/ 1573572 h 2202539"/>
              <a:gd name="connsiteX3" fmla="*/ 9089053 w 9693764"/>
              <a:gd name="connsiteY3" fmla="*/ 308873 h 2202539"/>
              <a:gd name="connsiteX4" fmla="*/ 9057336 w 9693764"/>
              <a:gd name="connsiteY4" fmla="*/ 1536618 h 2202539"/>
              <a:gd name="connsiteX5" fmla="*/ 9014363 w 9693764"/>
              <a:gd name="connsiteY5" fmla="*/ 2202539 h 2202539"/>
              <a:gd name="connsiteX6" fmla="*/ 0 w 9693764"/>
              <a:gd name="connsiteY6" fmla="*/ 2193913 h 2202539"/>
              <a:gd name="connsiteX0" fmla="*/ 57838 w 9581381"/>
              <a:gd name="connsiteY0" fmla="*/ 6163 h 2311869"/>
              <a:gd name="connsiteX1" fmla="*/ 2854708 w 9581381"/>
              <a:gd name="connsiteY1" fmla="*/ 992628 h 2311869"/>
              <a:gd name="connsiteX2" fmla="*/ 7647913 w 9581381"/>
              <a:gd name="connsiteY2" fmla="*/ 1573572 h 2311869"/>
              <a:gd name="connsiteX3" fmla="*/ 9089053 w 9581381"/>
              <a:gd name="connsiteY3" fmla="*/ 308873 h 2311869"/>
              <a:gd name="connsiteX4" fmla="*/ 9057336 w 9581381"/>
              <a:gd name="connsiteY4" fmla="*/ 1536618 h 2311869"/>
              <a:gd name="connsiteX5" fmla="*/ 8857623 w 9581381"/>
              <a:gd name="connsiteY5" fmla="*/ 2311869 h 2311869"/>
              <a:gd name="connsiteX6" fmla="*/ 0 w 9581381"/>
              <a:gd name="connsiteY6" fmla="*/ 2193913 h 2311869"/>
              <a:gd name="connsiteX0" fmla="*/ 57838 w 9581381"/>
              <a:gd name="connsiteY0" fmla="*/ 6163 h 2465097"/>
              <a:gd name="connsiteX1" fmla="*/ 2854708 w 9581381"/>
              <a:gd name="connsiteY1" fmla="*/ 992628 h 2465097"/>
              <a:gd name="connsiteX2" fmla="*/ 7647913 w 9581381"/>
              <a:gd name="connsiteY2" fmla="*/ 1573572 h 2465097"/>
              <a:gd name="connsiteX3" fmla="*/ 9089053 w 9581381"/>
              <a:gd name="connsiteY3" fmla="*/ 308873 h 2465097"/>
              <a:gd name="connsiteX4" fmla="*/ 9057336 w 9581381"/>
              <a:gd name="connsiteY4" fmla="*/ 1536618 h 2465097"/>
              <a:gd name="connsiteX5" fmla="*/ 8857623 w 9581381"/>
              <a:gd name="connsiteY5" fmla="*/ 2311869 h 2465097"/>
              <a:gd name="connsiteX6" fmla="*/ 0 w 9581381"/>
              <a:gd name="connsiteY6" fmla="*/ 2193913 h 2465097"/>
              <a:gd name="connsiteX0" fmla="*/ 57838 w 9188294"/>
              <a:gd name="connsiteY0" fmla="*/ 6163 h 2465097"/>
              <a:gd name="connsiteX1" fmla="*/ 2854708 w 9188294"/>
              <a:gd name="connsiteY1" fmla="*/ 992628 h 2465097"/>
              <a:gd name="connsiteX2" fmla="*/ 7647913 w 9188294"/>
              <a:gd name="connsiteY2" fmla="*/ 1573572 h 2465097"/>
              <a:gd name="connsiteX3" fmla="*/ 9089053 w 9188294"/>
              <a:gd name="connsiteY3" fmla="*/ 308873 h 2465097"/>
              <a:gd name="connsiteX4" fmla="*/ 9057336 w 9188294"/>
              <a:gd name="connsiteY4" fmla="*/ 1536618 h 2465097"/>
              <a:gd name="connsiteX5" fmla="*/ 8857623 w 9188294"/>
              <a:gd name="connsiteY5" fmla="*/ 2311869 h 2465097"/>
              <a:gd name="connsiteX6" fmla="*/ 0 w 9188294"/>
              <a:gd name="connsiteY6" fmla="*/ 2193913 h 24650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201471"/>
              <a:gd name="connsiteX1" fmla="*/ 2854708 w 9188294"/>
              <a:gd name="connsiteY1" fmla="*/ 992628 h 2201471"/>
              <a:gd name="connsiteX2" fmla="*/ 7647913 w 9188294"/>
              <a:gd name="connsiteY2" fmla="*/ 1573572 h 2201471"/>
              <a:gd name="connsiteX3" fmla="*/ 9089053 w 9188294"/>
              <a:gd name="connsiteY3" fmla="*/ 308873 h 2201471"/>
              <a:gd name="connsiteX4" fmla="*/ 9057336 w 9188294"/>
              <a:gd name="connsiteY4" fmla="*/ 1536618 h 2201471"/>
              <a:gd name="connsiteX5" fmla="*/ 9103421 w 9188294"/>
              <a:gd name="connsiteY5" fmla="*/ 2109989 h 2201471"/>
              <a:gd name="connsiteX6" fmla="*/ 0 w 9188294"/>
              <a:gd name="connsiteY6" fmla="*/ 2193913 h 2201471"/>
              <a:gd name="connsiteX0" fmla="*/ 57838 w 9188294"/>
              <a:gd name="connsiteY0" fmla="*/ 6163 h 2206961"/>
              <a:gd name="connsiteX1" fmla="*/ 2854708 w 9188294"/>
              <a:gd name="connsiteY1" fmla="*/ 992628 h 2206961"/>
              <a:gd name="connsiteX2" fmla="*/ 7647913 w 9188294"/>
              <a:gd name="connsiteY2" fmla="*/ 1573572 h 2206961"/>
              <a:gd name="connsiteX3" fmla="*/ 9089053 w 9188294"/>
              <a:gd name="connsiteY3" fmla="*/ 308873 h 2206961"/>
              <a:gd name="connsiteX4" fmla="*/ 9057336 w 9188294"/>
              <a:gd name="connsiteY4" fmla="*/ 1536618 h 2206961"/>
              <a:gd name="connsiteX5" fmla="*/ 9103421 w 9188294"/>
              <a:gd name="connsiteY5" fmla="*/ 2109989 h 2206961"/>
              <a:gd name="connsiteX6" fmla="*/ 0 w 9188294"/>
              <a:gd name="connsiteY6" fmla="*/ 2193913 h 2206961"/>
              <a:gd name="connsiteX0" fmla="*/ 57838 w 9188294"/>
              <a:gd name="connsiteY0" fmla="*/ 6163 h 2234144"/>
              <a:gd name="connsiteX1" fmla="*/ 2854708 w 9188294"/>
              <a:gd name="connsiteY1" fmla="*/ 992628 h 2234144"/>
              <a:gd name="connsiteX2" fmla="*/ 7647913 w 9188294"/>
              <a:gd name="connsiteY2" fmla="*/ 1573572 h 2234144"/>
              <a:gd name="connsiteX3" fmla="*/ 9089053 w 9188294"/>
              <a:gd name="connsiteY3" fmla="*/ 308873 h 2234144"/>
              <a:gd name="connsiteX4" fmla="*/ 9057336 w 9188294"/>
              <a:gd name="connsiteY4" fmla="*/ 1536618 h 2234144"/>
              <a:gd name="connsiteX5" fmla="*/ 8986376 w 9188294"/>
              <a:gd name="connsiteY5" fmla="*/ 2193117 h 2234144"/>
              <a:gd name="connsiteX6" fmla="*/ 0 w 9188294"/>
              <a:gd name="connsiteY6" fmla="*/ 2193913 h 2234144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0 w 9247502"/>
              <a:gd name="connsiteY0" fmla="*/ 6027 h 2236690"/>
              <a:gd name="connsiteX1" fmla="*/ 2913916 w 9247502"/>
              <a:gd name="connsiteY1" fmla="*/ 1016242 h 2236690"/>
              <a:gd name="connsiteX2" fmla="*/ 7707121 w 9247502"/>
              <a:gd name="connsiteY2" fmla="*/ 1597186 h 2236690"/>
              <a:gd name="connsiteX3" fmla="*/ 9148261 w 9247502"/>
              <a:gd name="connsiteY3" fmla="*/ 332487 h 2236690"/>
              <a:gd name="connsiteX4" fmla="*/ 9116544 w 9247502"/>
              <a:gd name="connsiteY4" fmla="*/ 1560232 h 2236690"/>
              <a:gd name="connsiteX5" fmla="*/ 9115813 w 9247502"/>
              <a:gd name="connsiteY5" fmla="*/ 2216731 h 2236690"/>
              <a:gd name="connsiteX6" fmla="*/ 59208 w 9247502"/>
              <a:gd name="connsiteY6" fmla="*/ 2217527 h 2236690"/>
              <a:gd name="connsiteX0" fmla="*/ 69543 w 9188294"/>
              <a:gd name="connsiteY0" fmla="*/ 5961 h 2248500"/>
              <a:gd name="connsiteX1" fmla="*/ 2854708 w 9188294"/>
              <a:gd name="connsiteY1" fmla="*/ 1028052 h 2248500"/>
              <a:gd name="connsiteX2" fmla="*/ 7647913 w 9188294"/>
              <a:gd name="connsiteY2" fmla="*/ 1608996 h 2248500"/>
              <a:gd name="connsiteX3" fmla="*/ 9089053 w 9188294"/>
              <a:gd name="connsiteY3" fmla="*/ 344297 h 2248500"/>
              <a:gd name="connsiteX4" fmla="*/ 9057336 w 9188294"/>
              <a:gd name="connsiteY4" fmla="*/ 1572042 h 2248500"/>
              <a:gd name="connsiteX5" fmla="*/ 9056605 w 9188294"/>
              <a:gd name="connsiteY5" fmla="*/ 2228541 h 2248500"/>
              <a:gd name="connsiteX6" fmla="*/ 0 w 9188294"/>
              <a:gd name="connsiteY6" fmla="*/ 2229337 h 2248500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104308"/>
              <a:gd name="connsiteY0" fmla="*/ 5771 h 2283936"/>
              <a:gd name="connsiteX1" fmla="*/ 2867097 w 9104308"/>
              <a:gd name="connsiteY1" fmla="*/ 1063488 h 2283936"/>
              <a:gd name="connsiteX2" fmla="*/ 7660302 w 9104308"/>
              <a:gd name="connsiteY2" fmla="*/ 1644432 h 2283936"/>
              <a:gd name="connsiteX3" fmla="*/ 9101442 w 9104308"/>
              <a:gd name="connsiteY3" fmla="*/ 379733 h 2283936"/>
              <a:gd name="connsiteX4" fmla="*/ 9069725 w 9104308"/>
              <a:gd name="connsiteY4" fmla="*/ 1607478 h 2283936"/>
              <a:gd name="connsiteX5" fmla="*/ 9068994 w 9104308"/>
              <a:gd name="connsiteY5" fmla="*/ 2263977 h 2283936"/>
              <a:gd name="connsiteX6" fmla="*/ 12389 w 9104308"/>
              <a:gd name="connsiteY6" fmla="*/ 2264773 h 2283936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153254"/>
              <a:gd name="connsiteY0" fmla="*/ 5728 h 2283893"/>
              <a:gd name="connsiteX1" fmla="*/ 2867097 w 9153254"/>
              <a:gd name="connsiteY1" fmla="*/ 1063445 h 2283893"/>
              <a:gd name="connsiteX2" fmla="*/ 7216827 w 9153254"/>
              <a:gd name="connsiteY2" fmla="*/ 1600846 h 2283893"/>
              <a:gd name="connsiteX3" fmla="*/ 8986997 w 9153254"/>
              <a:gd name="connsiteY3" fmla="*/ 336147 h 2283893"/>
              <a:gd name="connsiteX4" fmla="*/ 9069725 w 9153254"/>
              <a:gd name="connsiteY4" fmla="*/ 1607435 h 2283893"/>
              <a:gd name="connsiteX5" fmla="*/ 9068994 w 9153254"/>
              <a:gd name="connsiteY5" fmla="*/ 2263934 h 2283893"/>
              <a:gd name="connsiteX6" fmla="*/ 12389 w 9153254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8986997 w 9072245"/>
              <a:gd name="connsiteY3" fmla="*/ 336147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9044220 w 9072245"/>
              <a:gd name="connsiteY3" fmla="*/ 321633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4184"/>
              <a:gd name="connsiteY0" fmla="*/ 5728 h 2283893"/>
              <a:gd name="connsiteX1" fmla="*/ 2867097 w 9074184"/>
              <a:gd name="connsiteY1" fmla="*/ 1063445 h 2283893"/>
              <a:gd name="connsiteX2" fmla="*/ 7216827 w 9074184"/>
              <a:gd name="connsiteY2" fmla="*/ 1600846 h 2283893"/>
              <a:gd name="connsiteX3" fmla="*/ 9044220 w 9074184"/>
              <a:gd name="connsiteY3" fmla="*/ 321633 h 2283893"/>
              <a:gd name="connsiteX4" fmla="*/ 9069725 w 9074184"/>
              <a:gd name="connsiteY4" fmla="*/ 1607435 h 2283893"/>
              <a:gd name="connsiteX5" fmla="*/ 9068994 w 9074184"/>
              <a:gd name="connsiteY5" fmla="*/ 2263934 h 2283893"/>
              <a:gd name="connsiteX6" fmla="*/ 12389 w 9074184"/>
              <a:gd name="connsiteY6" fmla="*/ 2264730 h 2283893"/>
              <a:gd name="connsiteX0" fmla="*/ 0 w 9074184"/>
              <a:gd name="connsiteY0" fmla="*/ 6769 h 2284934"/>
              <a:gd name="connsiteX1" fmla="*/ 2910014 w 9074184"/>
              <a:gd name="connsiteY1" fmla="*/ 919343 h 2284934"/>
              <a:gd name="connsiteX2" fmla="*/ 7216827 w 9074184"/>
              <a:gd name="connsiteY2" fmla="*/ 1601887 h 2284934"/>
              <a:gd name="connsiteX3" fmla="*/ 9044220 w 9074184"/>
              <a:gd name="connsiteY3" fmla="*/ 322674 h 2284934"/>
              <a:gd name="connsiteX4" fmla="*/ 9069725 w 9074184"/>
              <a:gd name="connsiteY4" fmla="*/ 1608476 h 2284934"/>
              <a:gd name="connsiteX5" fmla="*/ 9068994 w 9074184"/>
              <a:gd name="connsiteY5" fmla="*/ 2264975 h 2284934"/>
              <a:gd name="connsiteX6" fmla="*/ 12389 w 9074184"/>
              <a:gd name="connsiteY6" fmla="*/ 2265771 h 2284934"/>
              <a:gd name="connsiteX0" fmla="*/ 0 w 9252728"/>
              <a:gd name="connsiteY0" fmla="*/ 6750 h 2284915"/>
              <a:gd name="connsiteX1" fmla="*/ 2910014 w 9252728"/>
              <a:gd name="connsiteY1" fmla="*/ 919324 h 2284915"/>
              <a:gd name="connsiteX2" fmla="*/ 6387099 w 9252728"/>
              <a:gd name="connsiteY2" fmla="*/ 1587354 h 2284915"/>
              <a:gd name="connsiteX3" fmla="*/ 9044220 w 9252728"/>
              <a:gd name="connsiteY3" fmla="*/ 322655 h 2284915"/>
              <a:gd name="connsiteX4" fmla="*/ 9069725 w 9252728"/>
              <a:gd name="connsiteY4" fmla="*/ 1608457 h 2284915"/>
              <a:gd name="connsiteX5" fmla="*/ 9068994 w 9252728"/>
              <a:gd name="connsiteY5" fmla="*/ 2264956 h 2284915"/>
              <a:gd name="connsiteX6" fmla="*/ 12389 w 9252728"/>
              <a:gd name="connsiteY6" fmla="*/ 2265752 h 2284915"/>
              <a:gd name="connsiteX0" fmla="*/ 0 w 9222077"/>
              <a:gd name="connsiteY0" fmla="*/ 6871 h 2285036"/>
              <a:gd name="connsiteX1" fmla="*/ 2910014 w 9222077"/>
              <a:gd name="connsiteY1" fmla="*/ 919445 h 2285036"/>
              <a:gd name="connsiteX2" fmla="*/ 6801964 w 9222077"/>
              <a:gd name="connsiteY2" fmla="*/ 1674560 h 2285036"/>
              <a:gd name="connsiteX3" fmla="*/ 9044220 w 9222077"/>
              <a:gd name="connsiteY3" fmla="*/ 322776 h 2285036"/>
              <a:gd name="connsiteX4" fmla="*/ 9069725 w 9222077"/>
              <a:gd name="connsiteY4" fmla="*/ 1608578 h 2285036"/>
              <a:gd name="connsiteX5" fmla="*/ 9068994 w 9222077"/>
              <a:gd name="connsiteY5" fmla="*/ 2265077 h 2285036"/>
              <a:gd name="connsiteX6" fmla="*/ 12389 w 9222077"/>
              <a:gd name="connsiteY6" fmla="*/ 2265873 h 2285036"/>
              <a:gd name="connsiteX0" fmla="*/ 0 w 9185137"/>
              <a:gd name="connsiteY0" fmla="*/ 7019 h 2285184"/>
              <a:gd name="connsiteX1" fmla="*/ 2910014 w 9185137"/>
              <a:gd name="connsiteY1" fmla="*/ 919593 h 2285184"/>
              <a:gd name="connsiteX2" fmla="*/ 7302662 w 9185137"/>
              <a:gd name="connsiteY2" fmla="*/ 1776308 h 2285184"/>
              <a:gd name="connsiteX3" fmla="*/ 9044220 w 9185137"/>
              <a:gd name="connsiteY3" fmla="*/ 322924 h 2285184"/>
              <a:gd name="connsiteX4" fmla="*/ 9069725 w 9185137"/>
              <a:gd name="connsiteY4" fmla="*/ 1608726 h 2285184"/>
              <a:gd name="connsiteX5" fmla="*/ 9068994 w 9185137"/>
              <a:gd name="connsiteY5" fmla="*/ 2265225 h 2285184"/>
              <a:gd name="connsiteX6" fmla="*/ 12389 w 9185137"/>
              <a:gd name="connsiteY6" fmla="*/ 2266021 h 2285184"/>
              <a:gd name="connsiteX0" fmla="*/ 0 w 9114861"/>
              <a:gd name="connsiteY0" fmla="*/ 7019 h 2285184"/>
              <a:gd name="connsiteX1" fmla="*/ 2910014 w 9114861"/>
              <a:gd name="connsiteY1" fmla="*/ 919593 h 2285184"/>
              <a:gd name="connsiteX2" fmla="*/ 7302662 w 9114861"/>
              <a:gd name="connsiteY2" fmla="*/ 1776308 h 2285184"/>
              <a:gd name="connsiteX3" fmla="*/ 8929775 w 9114861"/>
              <a:gd name="connsiteY3" fmla="*/ 105209 h 2285184"/>
              <a:gd name="connsiteX4" fmla="*/ 9069725 w 9114861"/>
              <a:gd name="connsiteY4" fmla="*/ 1608726 h 2285184"/>
              <a:gd name="connsiteX5" fmla="*/ 9068994 w 9114861"/>
              <a:gd name="connsiteY5" fmla="*/ 2265225 h 2285184"/>
              <a:gd name="connsiteX6" fmla="*/ 12389 w 9114861"/>
              <a:gd name="connsiteY6" fmla="*/ 2266021 h 2285184"/>
              <a:gd name="connsiteX0" fmla="*/ 0 w 9072245"/>
              <a:gd name="connsiteY0" fmla="*/ 7019 h 2285184"/>
              <a:gd name="connsiteX1" fmla="*/ 2910014 w 9072245"/>
              <a:gd name="connsiteY1" fmla="*/ 919593 h 2285184"/>
              <a:gd name="connsiteX2" fmla="*/ 7302662 w 9072245"/>
              <a:gd name="connsiteY2" fmla="*/ 1776308 h 2285184"/>
              <a:gd name="connsiteX3" fmla="*/ 8929775 w 9072245"/>
              <a:gd name="connsiteY3" fmla="*/ 105209 h 2285184"/>
              <a:gd name="connsiteX4" fmla="*/ 9069725 w 9072245"/>
              <a:gd name="connsiteY4" fmla="*/ 1608726 h 2285184"/>
              <a:gd name="connsiteX5" fmla="*/ 9068994 w 9072245"/>
              <a:gd name="connsiteY5" fmla="*/ 2265225 h 2285184"/>
              <a:gd name="connsiteX6" fmla="*/ 12389 w 9072245"/>
              <a:gd name="connsiteY6" fmla="*/ 2266021 h 2285184"/>
              <a:gd name="connsiteX0" fmla="*/ 0 w 9072511"/>
              <a:gd name="connsiteY0" fmla="*/ 19857 h 2298022"/>
              <a:gd name="connsiteX1" fmla="*/ 2910014 w 9072511"/>
              <a:gd name="connsiteY1" fmla="*/ 932431 h 2298022"/>
              <a:gd name="connsiteX2" fmla="*/ 7302662 w 9072511"/>
              <a:gd name="connsiteY2" fmla="*/ 1789146 h 2298022"/>
              <a:gd name="connsiteX3" fmla="*/ 8986997 w 9072511"/>
              <a:gd name="connsiteY3" fmla="*/ 30961 h 2298022"/>
              <a:gd name="connsiteX4" fmla="*/ 9069725 w 9072511"/>
              <a:gd name="connsiteY4" fmla="*/ 1621564 h 2298022"/>
              <a:gd name="connsiteX5" fmla="*/ 9068994 w 9072511"/>
              <a:gd name="connsiteY5" fmla="*/ 2278063 h 2298022"/>
              <a:gd name="connsiteX6" fmla="*/ 12389 w 9072511"/>
              <a:gd name="connsiteY6" fmla="*/ 2278859 h 2298022"/>
              <a:gd name="connsiteX0" fmla="*/ 0 w 9086253"/>
              <a:gd name="connsiteY0" fmla="*/ 62874 h 2341039"/>
              <a:gd name="connsiteX1" fmla="*/ 2910014 w 9086253"/>
              <a:gd name="connsiteY1" fmla="*/ 975448 h 2341039"/>
              <a:gd name="connsiteX2" fmla="*/ 7302662 w 9086253"/>
              <a:gd name="connsiteY2" fmla="*/ 1832163 h 2341039"/>
              <a:gd name="connsiteX3" fmla="*/ 9044220 w 9086253"/>
              <a:gd name="connsiteY3" fmla="*/ 30435 h 2341039"/>
              <a:gd name="connsiteX4" fmla="*/ 9069725 w 9086253"/>
              <a:gd name="connsiteY4" fmla="*/ 1664581 h 2341039"/>
              <a:gd name="connsiteX5" fmla="*/ 9068994 w 9086253"/>
              <a:gd name="connsiteY5" fmla="*/ 2321080 h 2341039"/>
              <a:gd name="connsiteX6" fmla="*/ 12389 w 9086253"/>
              <a:gd name="connsiteY6" fmla="*/ 2321876 h 2341039"/>
              <a:gd name="connsiteX0" fmla="*/ 0 w 9072245"/>
              <a:gd name="connsiteY0" fmla="*/ 62964 h 2341129"/>
              <a:gd name="connsiteX1" fmla="*/ 2910014 w 9072245"/>
              <a:gd name="connsiteY1" fmla="*/ 975538 h 2341129"/>
              <a:gd name="connsiteX2" fmla="*/ 7302662 w 9072245"/>
              <a:gd name="connsiteY2" fmla="*/ 1832253 h 2341129"/>
              <a:gd name="connsiteX3" fmla="*/ 9044220 w 9072245"/>
              <a:gd name="connsiteY3" fmla="*/ 30525 h 2341129"/>
              <a:gd name="connsiteX4" fmla="*/ 9069725 w 9072245"/>
              <a:gd name="connsiteY4" fmla="*/ 1664671 h 2341129"/>
              <a:gd name="connsiteX5" fmla="*/ 9068994 w 9072245"/>
              <a:gd name="connsiteY5" fmla="*/ 2321170 h 2341129"/>
              <a:gd name="connsiteX6" fmla="*/ 12389 w 9072245"/>
              <a:gd name="connsiteY6" fmla="*/ 2321966 h 2341129"/>
              <a:gd name="connsiteX0" fmla="*/ 0 w 9072742"/>
              <a:gd name="connsiteY0" fmla="*/ 63073 h 2341238"/>
              <a:gd name="connsiteX1" fmla="*/ 2910014 w 9072742"/>
              <a:gd name="connsiteY1" fmla="*/ 975647 h 2341238"/>
              <a:gd name="connsiteX2" fmla="*/ 7302662 w 9072742"/>
              <a:gd name="connsiteY2" fmla="*/ 1832362 h 2341238"/>
              <a:gd name="connsiteX3" fmla="*/ 9044220 w 9072742"/>
              <a:gd name="connsiteY3" fmla="*/ 30634 h 2341238"/>
              <a:gd name="connsiteX4" fmla="*/ 9069725 w 9072742"/>
              <a:gd name="connsiteY4" fmla="*/ 1664780 h 2341238"/>
              <a:gd name="connsiteX5" fmla="*/ 9068994 w 9072742"/>
              <a:gd name="connsiteY5" fmla="*/ 2321279 h 2341238"/>
              <a:gd name="connsiteX6" fmla="*/ 12389 w 9072742"/>
              <a:gd name="connsiteY6" fmla="*/ 2322075 h 23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2742" h="2341238">
                <a:moveTo>
                  <a:pt x="0" y="63073"/>
                </a:moveTo>
                <a:cubicBezTo>
                  <a:pt x="332849" y="-21529"/>
                  <a:pt x="1692904" y="680766"/>
                  <a:pt x="2910014" y="975647"/>
                </a:cubicBezTo>
                <a:cubicBezTo>
                  <a:pt x="4127124" y="1270528"/>
                  <a:pt x="6280294" y="1989864"/>
                  <a:pt x="7302662" y="1832362"/>
                </a:cubicBezTo>
                <a:cubicBezTo>
                  <a:pt x="8325030" y="1674860"/>
                  <a:pt x="9040733" y="-265178"/>
                  <a:pt x="9044220" y="30634"/>
                </a:cubicBezTo>
                <a:cubicBezTo>
                  <a:pt x="9052617" y="742933"/>
                  <a:pt x="9082173" y="1349169"/>
                  <a:pt x="9069725" y="1664780"/>
                </a:cubicBezTo>
                <a:cubicBezTo>
                  <a:pt x="9057277" y="1980391"/>
                  <a:pt x="9080361" y="1475459"/>
                  <a:pt x="9068994" y="2321279"/>
                </a:cubicBezTo>
                <a:cubicBezTo>
                  <a:pt x="8536258" y="2329331"/>
                  <a:pt x="2964930" y="2361394"/>
                  <a:pt x="12389" y="2322075"/>
                </a:cubicBez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9" y="116632"/>
            <a:ext cx="2197019" cy="358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7" y="0"/>
            <a:ext cx="3113152" cy="1778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91199" flipH="1" flipV="1">
            <a:off x="6718133" y="38588"/>
            <a:ext cx="2802463" cy="1471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41311">
            <a:off x="-279406" y="5782692"/>
            <a:ext cx="2103455" cy="1104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536" y="1778510"/>
            <a:ext cx="7065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Великая Отечественная война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814" y="6644194"/>
            <a:ext cx="124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68222"/>
                </a:solidFill>
              </a:rPr>
              <a:t>Шевченко Т.А.</a:t>
            </a:r>
          </a:p>
        </p:txBody>
      </p:sp>
    </p:spTree>
    <p:extLst>
      <p:ext uri="{BB962C8B-B14F-4D97-AF65-F5344CB8AC3E}">
        <p14:creationId xmlns:p14="http://schemas.microsoft.com/office/powerpoint/2010/main" val="404459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Ученица 8 В класса, Иванова Анна</a:t>
            </a:r>
          </a:p>
        </p:txBody>
      </p:sp>
      <p:sp>
        <p:nvSpPr>
          <p:cNvPr id="7" name="Скругленный прямоугольник 1"/>
          <p:cNvSpPr/>
          <p:nvPr/>
        </p:nvSpPr>
        <p:spPr>
          <a:xfrm>
            <a:off x="-15767" y="6605536"/>
            <a:ext cx="9186157" cy="252463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5488" y="0"/>
            <a:ext cx="9216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04" y="69009"/>
            <a:ext cx="1656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8" y="0"/>
            <a:ext cx="1811925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202748" flipH="1" flipV="1">
            <a:off x="7968541" y="56003"/>
            <a:ext cx="1417017" cy="7439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6814" y="6644194"/>
            <a:ext cx="124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68222"/>
                </a:solidFill>
              </a:rPr>
              <a:t>Шевченко Т.А.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58908" flipV="1">
            <a:off x="-86484" y="6294091"/>
            <a:ext cx="1404000" cy="737159"/>
          </a:xfrm>
          <a:prstGeom prst="rect">
            <a:avLst/>
          </a:prstGeom>
        </p:spPr>
      </p:pic>
      <p:pic>
        <p:nvPicPr>
          <p:cNvPr id="10" name="Рисунок 9" descr="image-29-04-21-10-48-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764704"/>
            <a:ext cx="4176464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836712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Иванов Пётр Семёнович, родился в 1913, умер 1988. Образование: закончил 7 классов </a:t>
            </a:r>
            <a:r>
              <a:rPr lang="ru-RU" sz="2000" dirty="0" err="1"/>
              <a:t>Олёкминской</a:t>
            </a:r>
            <a:r>
              <a:rPr lang="ru-RU" sz="2000" dirty="0"/>
              <a:t> средней школой. В 1930 году закончил школу, после чего работал председателем колхоза в селе </a:t>
            </a:r>
            <a:r>
              <a:rPr lang="ru-RU" sz="2000" dirty="0" err="1"/>
              <a:t>Уритск</a:t>
            </a:r>
            <a:r>
              <a:rPr lang="ru-RU" sz="2000" dirty="0"/>
              <a:t>, </a:t>
            </a:r>
            <a:r>
              <a:rPr lang="ru-RU" sz="2000" dirty="0" err="1"/>
              <a:t>Олёкминского</a:t>
            </a:r>
            <a:r>
              <a:rPr lang="ru-RU" sz="2000" dirty="0"/>
              <a:t> района, ему было 18 тогда. В 1936 году окончил курсы директоров МТС (Машино Тракторных Станций). 1937 году направлен в с. Амга на должность директора МТС. С 1937 года по 1944 год дни и ночи работали на полях </a:t>
            </a:r>
            <a:r>
              <a:rPr lang="ru-RU" sz="2000" dirty="0" err="1"/>
              <a:t>Амгинского</a:t>
            </a:r>
            <a:r>
              <a:rPr lang="ru-RU" sz="2000" dirty="0"/>
              <a:t> района выращивали большие урожай пшеницы, ячменя, овса и внесли большой вклад в дело обеспеченья фронта хлебом. </a:t>
            </a:r>
          </a:p>
        </p:txBody>
      </p:sp>
    </p:spTree>
    <p:extLst>
      <p:ext uri="{BB962C8B-B14F-4D97-AF65-F5344CB8AC3E}">
        <p14:creationId xmlns:p14="http://schemas.microsoft.com/office/powerpoint/2010/main" val="235184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За что был награждён медалями. После войны закончил ВПШ(Высшую Партийную Школу) при ЦК (Центрального комитета) КПСС, работал на больших руководящих должностях в Правительстве ЯССР. Руководил большими предприятиями (ЯРО "Сельхозтехника" и др.), за большой вклад в развитие республики награждён четырьмя орденами Знак почёта и медалями, заслуженный работник народного хозяйства ЯССР.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 1967 года по 1975 работал секретарём Президиума Верховного Совета ЯССР - это самая большая его должность.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8072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Спасибо деду за Победу</a:t>
            </a:r>
            <a:br>
              <a:rPr lang="ru-RU" sz="2800" dirty="0"/>
            </a:br>
            <a:r>
              <a:rPr lang="ru-RU" sz="2800" dirty="0"/>
              <a:t>От всех российских матерей…</a:t>
            </a:r>
            <a:br>
              <a:rPr lang="ru-RU" sz="2800" dirty="0"/>
            </a:br>
            <a:r>
              <a:rPr lang="ru-RU" sz="2800" dirty="0"/>
              <a:t>За то, что он во имя мира</a:t>
            </a:r>
            <a:br>
              <a:rPr lang="ru-RU" sz="2800" dirty="0"/>
            </a:br>
            <a:r>
              <a:rPr lang="ru-RU" sz="2800" dirty="0"/>
              <a:t>Собой закрыл чужих детей…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Уходят в вечность ветераны,</a:t>
            </a:r>
            <a:br>
              <a:rPr lang="ru-RU" sz="2800" dirty="0"/>
            </a:br>
            <a:r>
              <a:rPr lang="ru-RU" sz="2800" dirty="0"/>
              <a:t>Отцы становятся мудрей…</a:t>
            </a:r>
            <a:br>
              <a:rPr lang="ru-RU" sz="2800" dirty="0"/>
            </a:br>
            <a:r>
              <a:rPr lang="ru-RU" sz="2800" dirty="0"/>
              <a:t>И встали внуки на защиту</a:t>
            </a:r>
            <a:br>
              <a:rPr lang="ru-RU" sz="2800" dirty="0"/>
            </a:br>
            <a:r>
              <a:rPr lang="ru-RU" sz="2800" dirty="0"/>
              <a:t>России — Родины своей…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qyq-aajq3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912768" cy="4212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124744"/>
            <a:ext cx="4089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204</Words>
  <Application>Microsoft Office PowerPoint</Application>
  <PresentationFormat>Экран (4:3)</PresentationFormat>
  <Paragraphs>11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Неизвестный пользователь</cp:lastModifiedBy>
  <cp:revision>11</cp:revision>
  <dcterms:created xsi:type="dcterms:W3CDTF">2020-02-17T09:34:06Z</dcterms:created>
  <dcterms:modified xsi:type="dcterms:W3CDTF">2021-04-29T02:33:57Z</dcterms:modified>
</cp:coreProperties>
</file>