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724" r:id="rId3"/>
    <p:sldMasterId id="2147483737" r:id="rId4"/>
    <p:sldMasterId id="2147483750" r:id="rId5"/>
  </p:sldMasterIdLst>
  <p:notesMasterIdLst>
    <p:notesMasterId r:id="rId18"/>
  </p:notesMasterIdLst>
  <p:sldIdLst>
    <p:sldId id="276" r:id="rId6"/>
    <p:sldId id="274" r:id="rId7"/>
    <p:sldId id="275" r:id="rId8"/>
    <p:sldId id="256" r:id="rId9"/>
    <p:sldId id="258" r:id="rId10"/>
    <p:sldId id="259" r:id="rId11"/>
    <p:sldId id="283" r:id="rId12"/>
    <p:sldId id="269" r:id="rId13"/>
    <p:sldId id="268" r:id="rId14"/>
    <p:sldId id="290" r:id="rId15"/>
    <p:sldId id="261" r:id="rId16"/>
    <p:sldId id="28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7471" autoAdjust="0"/>
  </p:normalViewPr>
  <p:slideViewPr>
    <p:cSldViewPr>
      <p:cViewPr varScale="1">
        <p:scale>
          <a:sx n="71" d="100"/>
          <a:sy n="71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notesMaster" Target="notesMasters/notesMaster1.xml" /><Relationship Id="rId3" Type="http://schemas.openxmlformats.org/officeDocument/2006/relationships/slideMaster" Target="slideMasters/slideMaster3.xml" /><Relationship Id="rId21" Type="http://schemas.openxmlformats.org/officeDocument/2006/relationships/viewProps" Target="viewProps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1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10.xml" /><Relationship Id="rId23" Type="http://schemas.openxmlformats.org/officeDocument/2006/relationships/tableStyles" Target="tableStyles.xml" /><Relationship Id="rId10" Type="http://schemas.openxmlformats.org/officeDocument/2006/relationships/slide" Target="slides/slide5.xml" /><Relationship Id="rId19" Type="http://schemas.openxmlformats.org/officeDocument/2006/relationships/commentAuthors" Target="commentAuthors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21783-723B-439D-A5A4-A0A504410759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BE810-D15C-4EA0-87DE-29CDBE2A2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5825-1D05-41DE-ACF2-39433B6FF7FB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8279-31EB-43F1-8BD6-42911E512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5825-1D05-41DE-ACF2-39433B6FF7FB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8279-31EB-43F1-8BD6-42911E512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5825-1D05-41DE-ACF2-39433B6FF7FB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8279-31EB-43F1-8BD6-42911E512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5825-1D05-41DE-ACF2-39433B6FF7FB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8279-31EB-43F1-8BD6-42911E512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5825-1D05-41DE-ACF2-39433B6FF7FB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8279-31EB-43F1-8BD6-42911E512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C465-D36E-4971-A825-EF22D340D5B7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E9A4-FA27-44A5-A0D5-14F9E5836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5825-1D05-41DE-ACF2-39433B6FF7FB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8279-31EB-43F1-8BD6-42911E512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C465-D36E-4971-A825-EF22D340D5B7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E9A4-FA27-44A5-A0D5-14F9E5836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C465-D36E-4971-A825-EF22D340D5B7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E9A4-FA27-44A5-A0D5-14F9E5836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5825-1D05-41DE-ACF2-39433B6FF7FB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8279-31EB-43F1-8BD6-42911E512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C465-D36E-4971-A825-EF22D340D5B7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E9A4-FA27-44A5-A0D5-14F9E5836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5825-1D05-41DE-ACF2-39433B6FF7FB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8279-31EB-43F1-8BD6-42911E512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5825-1D05-41DE-ACF2-39433B6FF7FB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8279-31EB-43F1-8BD6-42911E512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C465-D36E-4971-A825-EF22D340D5B7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E9A4-FA27-44A5-A0D5-14F9E5836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5825-1D05-41DE-ACF2-39433B6FF7FB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8279-31EB-43F1-8BD6-42911E512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5825-1D05-41DE-ACF2-39433B6FF7FB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8279-31EB-43F1-8BD6-42911E512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5825-1D05-41DE-ACF2-39433B6FF7FB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8279-31EB-43F1-8BD6-42911E512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slideLayout" Target="../slideLayouts/slideLayout24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 /><Relationship Id="rId13" Type="http://schemas.openxmlformats.org/officeDocument/2006/relationships/slideLayout" Target="../slideLayouts/slideLayout37.xml" /><Relationship Id="rId3" Type="http://schemas.openxmlformats.org/officeDocument/2006/relationships/slideLayout" Target="../slideLayouts/slideLayout27.xml" /><Relationship Id="rId7" Type="http://schemas.openxmlformats.org/officeDocument/2006/relationships/slideLayout" Target="../slideLayouts/slideLayout31.xml" /><Relationship Id="rId12" Type="http://schemas.openxmlformats.org/officeDocument/2006/relationships/slideLayout" Target="../slideLayouts/slideLayout36.xml" /><Relationship Id="rId2" Type="http://schemas.openxmlformats.org/officeDocument/2006/relationships/slideLayout" Target="../slideLayouts/slideLayout26.xml" /><Relationship Id="rId1" Type="http://schemas.openxmlformats.org/officeDocument/2006/relationships/slideLayout" Target="../slideLayouts/slideLayout25.xml" /><Relationship Id="rId6" Type="http://schemas.openxmlformats.org/officeDocument/2006/relationships/slideLayout" Target="../slideLayouts/slideLayout30.xml" /><Relationship Id="rId11" Type="http://schemas.openxmlformats.org/officeDocument/2006/relationships/slideLayout" Target="../slideLayouts/slideLayout35.xml" /><Relationship Id="rId5" Type="http://schemas.openxmlformats.org/officeDocument/2006/relationships/slideLayout" Target="../slideLayouts/slideLayout29.xml" /><Relationship Id="rId10" Type="http://schemas.openxmlformats.org/officeDocument/2006/relationships/slideLayout" Target="../slideLayouts/slideLayout34.xml" /><Relationship Id="rId4" Type="http://schemas.openxmlformats.org/officeDocument/2006/relationships/slideLayout" Target="../slideLayouts/slideLayout28.xml" /><Relationship Id="rId9" Type="http://schemas.openxmlformats.org/officeDocument/2006/relationships/slideLayout" Target="../slideLayouts/slideLayout33.xml" /><Relationship Id="rId14" Type="http://schemas.openxmlformats.org/officeDocument/2006/relationships/theme" Target="../theme/theme3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 /><Relationship Id="rId13" Type="http://schemas.openxmlformats.org/officeDocument/2006/relationships/theme" Target="../theme/theme4.xml" /><Relationship Id="rId3" Type="http://schemas.openxmlformats.org/officeDocument/2006/relationships/slideLayout" Target="../slideLayouts/slideLayout40.xml" /><Relationship Id="rId7" Type="http://schemas.openxmlformats.org/officeDocument/2006/relationships/slideLayout" Target="../slideLayouts/slideLayout44.xml" /><Relationship Id="rId12" Type="http://schemas.openxmlformats.org/officeDocument/2006/relationships/slideLayout" Target="../slideLayouts/slideLayout49.xml" /><Relationship Id="rId2" Type="http://schemas.openxmlformats.org/officeDocument/2006/relationships/slideLayout" Target="../slideLayouts/slideLayout39.xml" /><Relationship Id="rId1" Type="http://schemas.openxmlformats.org/officeDocument/2006/relationships/slideLayout" Target="../slideLayouts/slideLayout38.xml" /><Relationship Id="rId6" Type="http://schemas.openxmlformats.org/officeDocument/2006/relationships/slideLayout" Target="../slideLayouts/slideLayout43.xml" /><Relationship Id="rId11" Type="http://schemas.openxmlformats.org/officeDocument/2006/relationships/slideLayout" Target="../slideLayouts/slideLayout48.xml" /><Relationship Id="rId5" Type="http://schemas.openxmlformats.org/officeDocument/2006/relationships/slideLayout" Target="../slideLayouts/slideLayout42.xml" /><Relationship Id="rId10" Type="http://schemas.openxmlformats.org/officeDocument/2006/relationships/slideLayout" Target="../slideLayouts/slideLayout47.xml" /><Relationship Id="rId4" Type="http://schemas.openxmlformats.org/officeDocument/2006/relationships/slideLayout" Target="../slideLayouts/slideLayout41.xml" /><Relationship Id="rId9" Type="http://schemas.openxmlformats.org/officeDocument/2006/relationships/slideLayout" Target="../slideLayouts/slideLayout46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 /><Relationship Id="rId13" Type="http://schemas.openxmlformats.org/officeDocument/2006/relationships/theme" Target="../theme/theme5.xml" /><Relationship Id="rId3" Type="http://schemas.openxmlformats.org/officeDocument/2006/relationships/slideLayout" Target="../slideLayouts/slideLayout52.xml" /><Relationship Id="rId7" Type="http://schemas.openxmlformats.org/officeDocument/2006/relationships/slideLayout" Target="../slideLayouts/slideLayout56.xml" /><Relationship Id="rId12" Type="http://schemas.openxmlformats.org/officeDocument/2006/relationships/slideLayout" Target="../slideLayouts/slideLayout61.xml" /><Relationship Id="rId2" Type="http://schemas.openxmlformats.org/officeDocument/2006/relationships/slideLayout" Target="../slideLayouts/slideLayout51.xml" /><Relationship Id="rId1" Type="http://schemas.openxmlformats.org/officeDocument/2006/relationships/slideLayout" Target="../slideLayouts/slideLayout50.xml" /><Relationship Id="rId6" Type="http://schemas.openxmlformats.org/officeDocument/2006/relationships/slideLayout" Target="../slideLayouts/slideLayout55.xml" /><Relationship Id="rId11" Type="http://schemas.openxmlformats.org/officeDocument/2006/relationships/slideLayout" Target="../slideLayouts/slideLayout60.xml" /><Relationship Id="rId5" Type="http://schemas.openxmlformats.org/officeDocument/2006/relationships/slideLayout" Target="../slideLayouts/slideLayout54.xml" /><Relationship Id="rId10" Type="http://schemas.openxmlformats.org/officeDocument/2006/relationships/slideLayout" Target="../slideLayouts/slideLayout59.xml" /><Relationship Id="rId4" Type="http://schemas.openxmlformats.org/officeDocument/2006/relationships/slideLayout" Target="../slideLayouts/slideLayout53.xml" /><Relationship Id="rId9" Type="http://schemas.openxmlformats.org/officeDocument/2006/relationships/slideLayout" Target="../slideLayouts/slideLayout58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65825-1D05-41DE-ACF2-39433B6FF7FB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58279-31EB-43F1-8BD6-42911E512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10" r:id="rId12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65825-1D05-41DE-ACF2-39433B6FF7FB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58279-31EB-43F1-8BD6-42911E512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23" r:id="rId13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E4A5A-063B-4E2D-8115-1C529ECBC80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6399C-26B4-4F66-A1A3-CEF62BC5B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65825-1D05-41DE-ACF2-39433B6FF7FB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58279-31EB-43F1-8BD6-42911E512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Layout" Target="../slideLayouts/slideLayout26.xml" /><Relationship Id="rId1" Type="http://schemas.openxmlformats.org/officeDocument/2006/relationships/audio" Target="file:///F:/&#1075;&#1077;&#1088;&#1086;&#1080;%20&#1085;&#1072;%20&#1082;&#1086;&#1085;&#1082;&#1091;&#1088;&#1089;/26%20&#1042;&#1086;&#1077;&#1085;&#1085;&#1099;&#1077;%20&#1087;&#1077;&#1089;&#1085;&#1080;%20-%20&#1046;&#1091;&#1088;&#1072;&#1074;&#1083;&#1080;%20(&#1084;&#1080;&#1085;&#1091;&#1089;).mp3" TargetMode="Externa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3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31.xml" /><Relationship Id="rId4" Type="http://schemas.openxmlformats.org/officeDocument/2006/relationships/image" Target="../media/image11.jpe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3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3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3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5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30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3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3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3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457200"/>
            <a:ext cx="6486540" cy="5900758"/>
          </a:xfrm>
        </p:spPr>
        <p:txBody>
          <a:bodyPr>
            <a:normAutofit/>
          </a:bodyPr>
          <a:lstStyle/>
          <a:p>
            <a:pPr algn="r"/>
            <a:b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>
                <a:solidFill>
                  <a:srgbClr val="C00000"/>
                </a:solidFill>
              </a:rPr>
              <a:t> </a:t>
            </a:r>
            <a:br>
              <a:rPr lang="ru-RU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Соколов Павел Николаевич</a:t>
            </a:r>
            <a:br>
              <a:rPr lang="ru-RU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/>
              <a:t> </a:t>
            </a:r>
            <a:r>
              <a:rPr lang="ru-RU" sz="1600" b="1" dirty="0">
                <a:solidFill>
                  <a:schemeClr val="accent1"/>
                </a:solidFill>
              </a:rPr>
              <a:t>Выполнил:            Ученик 8 В класса школы №22</a:t>
            </a:r>
            <a:br>
              <a:rPr lang="ru-RU" sz="1600" b="1" dirty="0">
                <a:solidFill>
                  <a:schemeClr val="accent1"/>
                </a:solidFill>
              </a:rPr>
            </a:br>
            <a:r>
              <a:rPr lang="ru-RU" sz="1600" b="1" dirty="0">
                <a:solidFill>
                  <a:schemeClr val="accent1"/>
                </a:solidFill>
              </a:rPr>
              <a:t>  Шинкарев Данил Романович</a:t>
            </a:r>
            <a:br>
              <a:rPr lang="ru-RU" sz="1600" b="1" dirty="0"/>
            </a:br>
            <a:endParaRPr lang="ru-RU" sz="1600" b="1" dirty="0"/>
          </a:p>
        </p:txBody>
      </p:sp>
      <p:pic>
        <p:nvPicPr>
          <p:cNvPr id="7" name="26 Военные песни - Журавли (минус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85938" y="61436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9MaySlideMin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602" name="Picture 2" descr="Героический «Дом Павлова» в дни Сталинградской бит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500174"/>
            <a:ext cx="322117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2714612" y="3929066"/>
            <a:ext cx="400052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своей профессии Павел Николаевич прожил всю жизнь: после войны 30 лет трудился в звероводческих хозяйствах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Холбос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был директором Покровской зверофермы, 10 лет отработал в аппарате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Холбос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.Последние 15 лет работал в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охотуправлении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Сахабулте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Дважды награжден Почетными грамотами Президиума Верховного Совета ЯАССР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5000628" y="2786058"/>
            <a:ext cx="4143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ytecpk.ru/uploads/posts/2013-12/1387260301_iiii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396545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-29-04-21-10-4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2492896"/>
            <a:ext cx="2880320" cy="3840427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User\Desktop\967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497554" cy="4786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Спасибо за внимание!</a:t>
            </a:r>
            <a:r>
              <a:rPr lang="ru-RU" dirty="0">
                <a:solidFill>
                  <a:srgbClr val="C00000"/>
                </a:solidFill>
              </a:rPr>
              <a:t> </a:t>
            </a:r>
          </a:p>
        </p:txBody>
      </p:sp>
    </p:spTree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9MaySlideMin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66437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2428860" y="1214422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ru-RU" sz="2000" b="1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357422" y="1000108"/>
            <a:ext cx="600079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Соколов Павел Николаевич родился в селе Табага в январе 1920 года и в этом году ему исполнилось 100 лет. Тогда в Табаге было всего 60 дворов, где жили в основном Соколовы. Табага считалась ямщицким селом, поэтому Соколовы - фамилия по тракту известная.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Якутске в пушной техникум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Главсевморпути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поступил в 1938 году на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зверо-охотоведческое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отделение после окончания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Табагинской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неполной средней школы.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" name="Рисунок 4" descr="http://ytecpk.ru/uploads/posts/2013-12/1387260170_ooo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357562"/>
            <a:ext cx="2286006" cy="2828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2571736" y="1571612"/>
            <a:ext cx="61436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</a:rPr>
              <a:t>1418 дней и ночей длилась   Великая Отечественная война. Для нашей страны эта война была освободительной, справедливой, священной. Коснёмся бережно её незабываемых страниц.</a:t>
            </a:r>
          </a:p>
        </p:txBody>
      </p:sp>
    </p:spTree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12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1357298"/>
            <a:ext cx="5429256" cy="1357322"/>
          </a:xfrm>
        </p:spPr>
        <p:txBody>
          <a:bodyPr>
            <a:normAutofit/>
          </a:bodyPr>
          <a:lstStyle/>
          <a:p>
            <a:br>
              <a:rPr lang="ru-RU" sz="2400" dirty="0"/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928934"/>
            <a:ext cx="6272234" cy="27098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728" y="2857496"/>
            <a:ext cx="642942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первый курс было зачислено 23 студента, окончили в декабре 1941 года только 9. Учиться было тяжело, предметы трудные, требования были высокие стипендия не большая и не у всех. Соколов Павел и Марков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Вавил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подрабатывали на распиловке дров для отопления техникума и общежития.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окончания техникума был направлен на работу в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ОлекминскийРайпотребсоюзохоттехником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где занимался обследованием озер на наличие в них ондатры. В августе 1942 года Павел и 6 охотников выехали на расселение ондатры в озерах долины реки Лена. Во время выгрузки ящиков с ондатрой Павлу Николаевичу была вручена повестка о призыве в армию, и на следующий день он был уже в пути.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1428736"/>
            <a:ext cx="4614866" cy="5715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Студенческие годы</a:t>
            </a:r>
          </a:p>
        </p:txBody>
      </p:sp>
      <p:pic>
        <p:nvPicPr>
          <p:cNvPr id="6" name="Рисунок 5" descr="http://ytecpk.ru/uploads/posts/2013-12/1387260178_ppp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214554"/>
            <a:ext cx="32766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214546" y="4071943"/>
            <a:ext cx="614366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Якутский пушной техникум </a:t>
            </a:r>
            <a:r>
              <a:rPr kumimoji="0" lang="ru-RU" sz="9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Главсевморпути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поступил в сентябре 1938 года на </a:t>
            </a:r>
            <a:r>
              <a:rPr kumimoji="0" lang="ru-RU" sz="9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зверо-охотоведческое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отделение после окончания </a:t>
            </a:r>
            <a:r>
              <a:rPr kumimoji="0" lang="ru-RU" sz="9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Табагинской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неполной средней школы.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Директором техникума при поступлении был Щербаков Игорь Петрович, а когда заканчивал - Михайлов Дмитрий Николаевич. На первый курс было зачислено 23 студента, окончили только 9 чел. Причины отсева: неуспеваемость и отсутствие стипендии у многих для проживания. Я и Марков </a:t>
            </a:r>
            <a:r>
              <a:rPr kumimoji="0" lang="ru-RU" sz="9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Вавил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Иннокентьевич на пропитание подрабатывали распилкой дров для отопления печей здания техникума и общежития. Преподавателями основных предметов нашего курса были: Новиков А.А.- техника добычи, товароведение. Звероводство, Белых В.И.- зоология, разведение, Жирков С.Н.- биология, Щербаков И.П.- основы ветеринарии, </a:t>
            </a:r>
            <a:r>
              <a:rPr kumimoji="0" lang="ru-RU" sz="9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Чендеков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т.д.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окончания техникума был направлен на работу в </a:t>
            </a:r>
            <a:r>
              <a:rPr kumimoji="0" lang="ru-RU" sz="9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Олекминский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Райпотребсоюз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качестве </a:t>
            </a:r>
            <a:r>
              <a:rPr kumimoji="0" lang="ru-RU" sz="9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охоттехника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марте 1942 года занимался обследованием озер долины реки </a:t>
            </a:r>
            <a:r>
              <a:rPr kumimoji="0" lang="ru-RU" sz="9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Берюк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наличие в них ондатры, выпущенной в 1936-1937 годах, ондатры в озерах не оказалось. По словам местных жителей (эвенков) появлявшиеся выводки ондатры поедались щуками, налимами, обитавшими в озерах в больших количествах.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восстановления численности было решено опять привести ондатру в озера и реку </a:t>
            </a:r>
            <a:r>
              <a:rPr kumimoji="0" lang="ru-RU" sz="9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Намана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где по сведениям жителей тех мест, численность ондатры высокая. В апреле 1942 года я и 6 охотников выехали на отлов ондатры и расселение ее в озерах долины реки Лена выше и ниже города </a:t>
            </a:r>
            <a:r>
              <a:rPr kumimoji="0" lang="ru-RU" sz="9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Олекмы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было отловлено более 100 голов. Во время выгрузки ящиков с ондатрами на берегу под городом мне вручили повестку о призыве в армию, и на второй день я был отправлен на фронт.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86050" y="184666"/>
            <a:ext cx="5286412" cy="1938992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Кружилась в поле злая осень,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Шумела поздняя листва.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Их было только  двадцать восемь,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 за спиной была Москва.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Volokolamsk - Dubosekovo 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285992"/>
            <a:ext cx="7143768" cy="457200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857232"/>
            <a:ext cx="5072066" cy="100013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              </a:t>
            </a:r>
            <a:br>
              <a:rPr lang="ru-RU" b="1" dirty="0"/>
            </a:br>
            <a:r>
              <a:rPr lang="ru-RU" b="1" dirty="0"/>
              <a:t> </a:t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1214422"/>
            <a:ext cx="592935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	</a:t>
            </a:r>
          </a:p>
          <a:p>
            <a:endParaRPr lang="ru-RU" sz="1600" b="1" dirty="0">
              <a:solidFill>
                <a:srgbClr val="FF0000"/>
              </a:solidFill>
            </a:endParaRPr>
          </a:p>
          <a:p>
            <a:r>
              <a:rPr lang="ru-RU" sz="1600" b="1" dirty="0">
                <a:solidFill>
                  <a:srgbClr val="FF0000"/>
                </a:solidFill>
              </a:rPr>
              <a:t>	Из участников этого марша остался живым сегодня только Павел Николаевич. Его фронтовой путь в местной печати называют «от озера Ильмень до подступов к Риге». Прошел пешком, где ползком, где сбоем более двух тыс. км. В одном из боев осенью 1944 года был тяжело ранен. Рука оказалось совершенно раздробленной, ее долго собирали, долго лечили. Солдат Соколов стал инвалидом, домой вернулся в феврале 1945 года с орденом Красной Звезды и медалью «За отвагу».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  <a:p>
            <a:endParaRPr lang="ru-RU" b="1" dirty="0"/>
          </a:p>
        </p:txBody>
      </p:sp>
      <p:pic>
        <p:nvPicPr>
          <p:cNvPr id="7" name="Picture 2" descr="Героический «Дом Павлова» в дни Сталинградской бит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000504"/>
            <a:ext cx="3864117" cy="2570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1214422"/>
            <a:ext cx="5972188" cy="100013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Сталинградская битва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2428868"/>
            <a:ext cx="6329378" cy="421484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Как  символ мужества, стойкости и героизма советских бойцов в Сталинграде сохранены развалины 4-х этажного жилого дома – «Дома Павлова», названного  по имени сержанта Якова Павлова, руководившего обороной здания. При штурме этого дома, который защищали всего 25 советских воинов, было уничтожено больше гитлеровских  солдат, чем при взятии Парижа!</a:t>
            </a:r>
          </a:p>
          <a:p>
            <a:pPr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  Умелая организация обороны дома, героизм воинов позволили маленькому гарнизону в течение 58 дней успешно отбивать вражеские атаки. </a:t>
            </a:r>
          </a:p>
        </p:txBody>
      </p:sp>
    </p:spTree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9MaySlideMin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http://ytecpk.ru/uploads/posts/2013-12/1387260346_uuuuuu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429000"/>
            <a:ext cx="392909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1305342"/>
            <a:ext cx="62865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r>
              <a:rPr lang="ru-RU" sz="1400" b="1" dirty="0">
                <a:solidFill>
                  <a:srgbClr val="FF0000"/>
                </a:solidFill>
              </a:rPr>
              <a:t>Фронтовые дороги солдата Соколова Павла были тяжелыми. Боевое крещение получил в Новгородской области на озере Ильмень аккурат 23 февраля 1943 года. Три лыжные бригады ночью выехали на озеро, должны были до утра пройти 30км и выйти на берег. Лед оказался голым, была сильная метель. Все-таки берег увидели, но он оказался высоким и лыжные бригады оказались как на ладони. Укрыться негде. В дело вступили вражеские минометы, орудия, налетели бомбардировщики. Павел Николаевич вспоминает страшную бомбежку, </a:t>
            </a:r>
            <a:r>
              <a:rPr lang="ru-RU" sz="1400" b="1" dirty="0" err="1">
                <a:solidFill>
                  <a:srgbClr val="FF0000"/>
                </a:solidFill>
              </a:rPr>
              <a:t>всесмешалось</a:t>
            </a:r>
            <a:r>
              <a:rPr lang="ru-RU" sz="1400" b="1" dirty="0">
                <a:solidFill>
                  <a:srgbClr val="FF0000"/>
                </a:solidFill>
              </a:rPr>
              <a:t> -земля и небо, вода, огонь и кровь. Там полегло несколько сотен </a:t>
            </a:r>
            <a:r>
              <a:rPr lang="ru-RU" sz="1400" b="1" dirty="0" err="1">
                <a:solidFill>
                  <a:srgbClr val="FF0000"/>
                </a:solidFill>
              </a:rPr>
              <a:t>якутян</a:t>
            </a:r>
            <a:r>
              <a:rPr lang="ru-RU" sz="14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597</Words>
  <Application>Microsoft Office PowerPoint</Application>
  <PresentationFormat>Экран (4:3)</PresentationFormat>
  <Paragraphs>30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Специальное оформление</vt:lpstr>
      <vt:lpstr>1_Специальное оформление</vt:lpstr>
      <vt:lpstr>Тема9</vt:lpstr>
      <vt:lpstr>2_Специальное оформление</vt:lpstr>
      <vt:lpstr>Тема Office</vt:lpstr>
      <vt:lpstr>   Соколов Павел Николаевич  Выполнил:            Ученик 8 В класса школы №22   Шинкарев Данил Романович </vt:lpstr>
      <vt:lpstr>Презентация PowerPoint</vt:lpstr>
      <vt:lpstr>Презентация PowerPoint</vt:lpstr>
      <vt:lpstr> </vt:lpstr>
      <vt:lpstr>Студенческие годы</vt:lpstr>
      <vt:lpstr>Презентация PowerPoint</vt:lpstr>
      <vt:lpstr>                  </vt:lpstr>
      <vt:lpstr>Сталинградская битва</vt:lpstr>
      <vt:lpstr>Презентация PowerPoint</vt:lpstr>
      <vt:lpstr>Презентация PowerPoint</vt:lpstr>
      <vt:lpstr>Презентация PowerPoint</vt:lpstr>
      <vt:lpstr>Спасибо за внимание! 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Неизвестный пользователь</cp:lastModifiedBy>
  <cp:revision>128</cp:revision>
  <dcterms:created xsi:type="dcterms:W3CDTF">2014-11-20T17:58:05Z</dcterms:created>
  <dcterms:modified xsi:type="dcterms:W3CDTF">2021-04-29T02:07:42Z</dcterms:modified>
</cp:coreProperties>
</file>